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5.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6.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84" r:id="rId2"/>
    <p:sldMasterId id="2147483693" r:id="rId3"/>
    <p:sldMasterId id="2147483710" r:id="rId4"/>
    <p:sldMasterId id="2147483730" r:id="rId5"/>
    <p:sldMasterId id="2147483751" r:id="rId6"/>
    <p:sldMasterId id="2147483805" r:id="rId7"/>
  </p:sldMasterIdLst>
  <p:notesMasterIdLst>
    <p:notesMasterId r:id="rId39"/>
  </p:notesMasterIdLst>
  <p:sldIdLst>
    <p:sldId id="256" r:id="rId8"/>
    <p:sldId id="1948" r:id="rId9"/>
    <p:sldId id="266" r:id="rId10"/>
    <p:sldId id="275" r:id="rId11"/>
    <p:sldId id="269" r:id="rId12"/>
    <p:sldId id="274" r:id="rId13"/>
    <p:sldId id="1946" r:id="rId14"/>
    <p:sldId id="276" r:id="rId15"/>
    <p:sldId id="278" r:id="rId16"/>
    <p:sldId id="279" r:id="rId17"/>
    <p:sldId id="263" r:id="rId18"/>
    <p:sldId id="1942" r:id="rId19"/>
    <p:sldId id="1943" r:id="rId20"/>
    <p:sldId id="1908" r:id="rId21"/>
    <p:sldId id="466" r:id="rId22"/>
    <p:sldId id="280" r:id="rId23"/>
    <p:sldId id="282" r:id="rId24"/>
    <p:sldId id="284" r:id="rId25"/>
    <p:sldId id="285" r:id="rId26"/>
    <p:sldId id="286" r:id="rId27"/>
    <p:sldId id="283" r:id="rId28"/>
    <p:sldId id="288" r:id="rId29"/>
    <p:sldId id="289" r:id="rId30"/>
    <p:sldId id="293" r:id="rId31"/>
    <p:sldId id="292" r:id="rId32"/>
    <p:sldId id="339" r:id="rId33"/>
    <p:sldId id="359" r:id="rId34"/>
    <p:sldId id="355" r:id="rId35"/>
    <p:sldId id="325" r:id="rId36"/>
    <p:sldId id="326" r:id="rId37"/>
    <p:sldId id="327" r:id="rId38"/>
  </p:sldIdLst>
  <p:sldSz cx="20104100" cy="11309350"/>
  <p:notesSz cx="20104100" cy="113093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uest User" initials="GU" lastIdx="18" clrIdx="0">
    <p:extLst>
      <p:ext uri="{19B8F6BF-5375-455C-9EA6-DF929625EA0E}">
        <p15:presenceInfo xmlns:p15="http://schemas.microsoft.com/office/powerpoint/2012/main" userId="S::urn:spo:anon#e6dcc2a21851d0a3bbec9d5cf7c03e73443ca84c0212d3a0e61840dfc3e6c044::" providerId="AD"/>
      </p:ext>
    </p:extLst>
  </p:cmAuthor>
  <p:cmAuthor id="2" name="Stephanie Barrett" initials="SB" lastIdx="4" clrIdx="1">
    <p:extLst>
      <p:ext uri="{19B8F6BF-5375-455C-9EA6-DF929625EA0E}">
        <p15:presenceInfo xmlns:p15="http://schemas.microsoft.com/office/powerpoint/2012/main" userId="S::sbarrett@itic.org::003f77d2-ed3c-49e1-adf7-743e7e1f7ab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6" autoAdjust="0"/>
    <p:restoredTop sz="93792" autoAdjust="0"/>
  </p:normalViewPr>
  <p:slideViewPr>
    <p:cSldViewPr snapToGrid="0">
      <p:cViewPr varScale="1">
        <p:scale>
          <a:sx n="47" d="100"/>
          <a:sy n="47" d="100"/>
        </p:scale>
        <p:origin x="86" y="130"/>
      </p:cViewPr>
      <p:guideLst>
        <p:guide orient="horz" pos="2880"/>
        <p:guide pos="2160"/>
      </p:guideLst>
    </p:cSldViewPr>
  </p:slideViewPr>
  <p:outlineViewPr>
    <p:cViewPr>
      <p:scale>
        <a:sx n="33" d="100"/>
        <a:sy n="33" d="100"/>
      </p:scale>
      <p:origin x="0" y="0"/>
    </p:cViewPr>
    <p:sldLst>
      <p:sld r:id="rId1" collapse="1"/>
    </p:sldLst>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notesMaster" Target="notesMasters/notesMaster1.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commentAuthors" Target="commentAuthor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theme" Target="theme/theme1.xml"/><Relationship Id="rId8" Type="http://schemas.openxmlformats.org/officeDocument/2006/relationships/slide" Target="slides/slide1.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s>
</file>

<file path=ppt/_rels/viewProps.xml.rels><?xml version="1.0" encoding="UTF-8" standalone="yes"?>
<Relationships xmlns="http://schemas.openxmlformats.org/package/2006/relationships"><Relationship Id="rId1"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E1CD0AC-B758-4140-9C87-E8EA8AFFA2AB}" type="doc">
      <dgm:prSet loTypeId="urn:microsoft.com/office/officeart/2011/layout/CircleProcess" loCatId="process" qsTypeId="urn:microsoft.com/office/officeart/2005/8/quickstyle/simple1" qsCatId="simple" csTypeId="urn:microsoft.com/office/officeart/2005/8/colors/accent1_2" csCatId="accent1" phldr="1"/>
      <dgm:spPr/>
      <dgm:t>
        <a:bodyPr/>
        <a:lstStyle/>
        <a:p>
          <a:endParaRPr lang="en-US"/>
        </a:p>
      </dgm:t>
    </dgm:pt>
    <dgm:pt modelId="{6F99F97D-CE40-41F7-96BB-BD3A953153EB}">
      <dgm:prSet phldrT="[Text]"/>
      <dgm:spPr>
        <a:ln>
          <a:noFill/>
        </a:ln>
      </dgm:spPr>
      <dgm:t>
        <a:bodyPr/>
        <a:lstStyle/>
        <a:p>
          <a:r>
            <a:rPr lang="en-US" dirty="0">
              <a:solidFill>
                <a:schemeClr val="bg2"/>
              </a:solidFill>
            </a:rPr>
            <a:t>Is the ACR complete?</a:t>
          </a:r>
        </a:p>
      </dgm:t>
    </dgm:pt>
    <dgm:pt modelId="{8088DD24-8643-4136-8CF9-20CFDA8E0CA0}" type="parTrans" cxnId="{96E0235F-CD13-420E-8CBA-DD3B4EA27DDB}">
      <dgm:prSet/>
      <dgm:spPr/>
      <dgm:t>
        <a:bodyPr/>
        <a:lstStyle/>
        <a:p>
          <a:endParaRPr lang="en-US"/>
        </a:p>
      </dgm:t>
    </dgm:pt>
    <dgm:pt modelId="{E49C9657-0D79-4210-B05A-EF52BFE329EC}" type="sibTrans" cxnId="{96E0235F-CD13-420E-8CBA-DD3B4EA27DDB}">
      <dgm:prSet/>
      <dgm:spPr/>
      <dgm:t>
        <a:bodyPr/>
        <a:lstStyle/>
        <a:p>
          <a:endParaRPr lang="en-US"/>
        </a:p>
      </dgm:t>
    </dgm:pt>
    <dgm:pt modelId="{896E37BF-E28C-408F-A58F-825A3C00041A}">
      <dgm:prSet phldrT="[Text]"/>
      <dgm:spPr>
        <a:ln>
          <a:noFill/>
        </a:ln>
      </dgm:spPr>
      <dgm:t>
        <a:bodyPr/>
        <a:lstStyle/>
        <a:p>
          <a:r>
            <a:rPr lang="en-US" dirty="0">
              <a:solidFill>
                <a:schemeClr val="bg2"/>
              </a:solidFill>
            </a:rPr>
            <a:t>Is the evaluation method adequate?</a:t>
          </a:r>
        </a:p>
      </dgm:t>
    </dgm:pt>
    <dgm:pt modelId="{145CC239-87F1-43A9-B0D5-808E60B5D9A7}" type="parTrans" cxnId="{40673A5C-FF32-497C-944E-9BBA8D0AF1C5}">
      <dgm:prSet/>
      <dgm:spPr/>
      <dgm:t>
        <a:bodyPr/>
        <a:lstStyle/>
        <a:p>
          <a:endParaRPr lang="en-US"/>
        </a:p>
      </dgm:t>
    </dgm:pt>
    <dgm:pt modelId="{231E8B25-5C72-40A4-AB37-59A94A3FB9DC}" type="sibTrans" cxnId="{40673A5C-FF32-497C-944E-9BBA8D0AF1C5}">
      <dgm:prSet/>
      <dgm:spPr/>
      <dgm:t>
        <a:bodyPr/>
        <a:lstStyle/>
        <a:p>
          <a:endParaRPr lang="en-US"/>
        </a:p>
      </dgm:t>
    </dgm:pt>
    <dgm:pt modelId="{24043595-5955-4A9D-A500-8FCE52CE5890}">
      <dgm:prSet phldrT="[Text]"/>
      <dgm:spPr>
        <a:solidFill>
          <a:schemeClr val="tx1">
            <a:alpha val="90000"/>
          </a:schemeClr>
        </a:solidFill>
        <a:ln>
          <a:noFill/>
        </a:ln>
      </dgm:spPr>
      <dgm:t>
        <a:bodyPr/>
        <a:lstStyle/>
        <a:p>
          <a:r>
            <a:rPr lang="en-US" dirty="0">
              <a:solidFill>
                <a:schemeClr val="bg2"/>
              </a:solidFill>
            </a:rPr>
            <a:t>Are there any WCAG showstoppers?</a:t>
          </a:r>
        </a:p>
      </dgm:t>
    </dgm:pt>
    <dgm:pt modelId="{967D87D9-B61C-4802-92A0-555D98B12834}" type="parTrans" cxnId="{EDDAAF43-B495-4C7C-A214-4E67AEA90BE5}">
      <dgm:prSet/>
      <dgm:spPr/>
      <dgm:t>
        <a:bodyPr/>
        <a:lstStyle/>
        <a:p>
          <a:endParaRPr lang="en-US"/>
        </a:p>
      </dgm:t>
    </dgm:pt>
    <dgm:pt modelId="{9F669BBF-78DB-45AB-B2CA-AFE55DE250D6}" type="sibTrans" cxnId="{EDDAAF43-B495-4C7C-A214-4E67AEA90BE5}">
      <dgm:prSet/>
      <dgm:spPr/>
      <dgm:t>
        <a:bodyPr/>
        <a:lstStyle/>
        <a:p>
          <a:endParaRPr lang="en-US"/>
        </a:p>
      </dgm:t>
    </dgm:pt>
    <dgm:pt modelId="{EFB0BF2D-0AC1-4621-8CEF-556831085032}">
      <dgm:prSet phldrT="[Text]"/>
      <dgm:spPr>
        <a:solidFill>
          <a:schemeClr val="tx1">
            <a:alpha val="90000"/>
          </a:schemeClr>
        </a:solidFill>
        <a:ln>
          <a:noFill/>
        </a:ln>
      </dgm:spPr>
      <dgm:t>
        <a:bodyPr/>
        <a:lstStyle/>
        <a:p>
          <a:r>
            <a:rPr lang="en-US" dirty="0">
              <a:solidFill>
                <a:schemeClr val="bg2"/>
              </a:solidFill>
            </a:rPr>
            <a:t>Count the conformance claims</a:t>
          </a:r>
        </a:p>
      </dgm:t>
    </dgm:pt>
    <dgm:pt modelId="{890C8FA6-33A9-4B5A-960D-BB1C564AD0BF}" type="parTrans" cxnId="{E6F7B2EE-9E20-49A4-B614-B2CD183FEE09}">
      <dgm:prSet/>
      <dgm:spPr/>
      <dgm:t>
        <a:bodyPr/>
        <a:lstStyle/>
        <a:p>
          <a:endParaRPr lang="en-US"/>
        </a:p>
      </dgm:t>
    </dgm:pt>
    <dgm:pt modelId="{E69E6F7C-5E86-42AA-AD1F-EFAFDEBA0A44}" type="sibTrans" cxnId="{E6F7B2EE-9E20-49A4-B614-B2CD183FEE09}">
      <dgm:prSet/>
      <dgm:spPr/>
      <dgm:t>
        <a:bodyPr/>
        <a:lstStyle/>
        <a:p>
          <a:endParaRPr lang="en-US"/>
        </a:p>
      </dgm:t>
    </dgm:pt>
    <dgm:pt modelId="{CA9F2B68-F68A-4B12-BE5D-D470DD976128}">
      <dgm:prSet phldrT="[Text]"/>
      <dgm:spPr>
        <a:solidFill>
          <a:srgbClr val="FFC000"/>
        </a:solidFill>
        <a:ln w="15875" cap="rnd" cmpd="sng" algn="ctr">
          <a:noFill/>
          <a:prstDash val="solid"/>
        </a:ln>
        <a:effectLst/>
      </dgm:spPr>
      <dgm:t>
        <a:bodyPr/>
        <a:lstStyle/>
        <a:p>
          <a:r>
            <a:rPr lang="en-US" dirty="0">
              <a:solidFill>
                <a:schemeClr val="bg2"/>
              </a:solidFill>
            </a:rPr>
            <a:t>Generate a score</a:t>
          </a:r>
        </a:p>
      </dgm:t>
    </dgm:pt>
    <dgm:pt modelId="{4B7E5E56-04D9-4B35-ACF9-7DAD4E42D050}" type="parTrans" cxnId="{9490E092-A8A7-4DD6-8380-E6D198B2BD54}">
      <dgm:prSet/>
      <dgm:spPr/>
      <dgm:t>
        <a:bodyPr/>
        <a:lstStyle/>
        <a:p>
          <a:endParaRPr lang="en-US"/>
        </a:p>
      </dgm:t>
    </dgm:pt>
    <dgm:pt modelId="{FC978F73-3B25-41A1-8DFA-C054B4DF54BE}" type="sibTrans" cxnId="{9490E092-A8A7-4DD6-8380-E6D198B2BD54}">
      <dgm:prSet/>
      <dgm:spPr/>
      <dgm:t>
        <a:bodyPr/>
        <a:lstStyle/>
        <a:p>
          <a:endParaRPr lang="en-US"/>
        </a:p>
      </dgm:t>
    </dgm:pt>
    <dgm:pt modelId="{30B7B19D-DD72-4A32-8D07-1D1ABE6A5A2F}" type="pres">
      <dgm:prSet presAssocID="{CE1CD0AC-B758-4140-9C87-E8EA8AFFA2AB}" presName="Name0" presStyleCnt="0">
        <dgm:presLayoutVars>
          <dgm:chMax val="11"/>
          <dgm:chPref val="11"/>
          <dgm:dir/>
          <dgm:resizeHandles/>
        </dgm:presLayoutVars>
      </dgm:prSet>
      <dgm:spPr/>
    </dgm:pt>
    <dgm:pt modelId="{1B0B0405-87C0-4A2A-968A-DA56C0EBAABB}" type="pres">
      <dgm:prSet presAssocID="{CA9F2B68-F68A-4B12-BE5D-D470DD976128}" presName="Accent5" presStyleCnt="0"/>
      <dgm:spPr/>
    </dgm:pt>
    <dgm:pt modelId="{81C302FB-CE0E-403C-B02D-23F1DA778EE3}" type="pres">
      <dgm:prSet presAssocID="{CA9F2B68-F68A-4B12-BE5D-D470DD976128}" presName="Accent" presStyleLbl="node1" presStyleIdx="0" presStyleCnt="5"/>
      <dgm:spPr/>
    </dgm:pt>
    <dgm:pt modelId="{3921CEE2-FC1E-4102-8449-5C485AB6A7B4}" type="pres">
      <dgm:prSet presAssocID="{CA9F2B68-F68A-4B12-BE5D-D470DD976128}" presName="ParentBackground5" presStyleCnt="0"/>
      <dgm:spPr/>
    </dgm:pt>
    <dgm:pt modelId="{06BFA788-C02B-42D3-BC43-1A4D98A3E5E2}" type="pres">
      <dgm:prSet presAssocID="{CA9F2B68-F68A-4B12-BE5D-D470DD976128}" presName="ParentBackground" presStyleLbl="fgAcc1" presStyleIdx="0" presStyleCnt="5"/>
      <dgm:spPr>
        <a:xfrm>
          <a:off x="7854663" y="2111221"/>
          <a:ext cx="1659361" cy="1659359"/>
        </a:xfrm>
        <a:prstGeom prst="ellipse">
          <a:avLst/>
        </a:prstGeom>
      </dgm:spPr>
    </dgm:pt>
    <dgm:pt modelId="{46950ADD-FD42-44A6-83E5-7DB86B162C79}" type="pres">
      <dgm:prSet presAssocID="{CA9F2B68-F68A-4B12-BE5D-D470DD976128}" presName="Parent5" presStyleLbl="revTx" presStyleIdx="0" presStyleCnt="0">
        <dgm:presLayoutVars>
          <dgm:chMax val="1"/>
          <dgm:chPref val="1"/>
          <dgm:bulletEnabled val="1"/>
        </dgm:presLayoutVars>
      </dgm:prSet>
      <dgm:spPr/>
    </dgm:pt>
    <dgm:pt modelId="{1AAE14B0-758C-42B6-88E7-C51BF87A758B}" type="pres">
      <dgm:prSet presAssocID="{EFB0BF2D-0AC1-4621-8CEF-556831085032}" presName="Accent4" presStyleCnt="0"/>
      <dgm:spPr/>
    </dgm:pt>
    <dgm:pt modelId="{89FE3DA7-1368-4078-B821-B220D4FAF903}" type="pres">
      <dgm:prSet presAssocID="{EFB0BF2D-0AC1-4621-8CEF-556831085032}" presName="Accent" presStyleLbl="node1" presStyleIdx="1" presStyleCnt="5"/>
      <dgm:spPr>
        <a:xfrm rot="2700000">
          <a:off x="5957948" y="2052039"/>
          <a:ext cx="1777411" cy="1777411"/>
        </a:xfrm>
        <a:prstGeom prst="teardrop">
          <a:avLst>
            <a:gd name="adj" fmla="val 100000"/>
          </a:avLst>
        </a:prstGeom>
        <a:solidFill>
          <a:srgbClr val="FFC000"/>
        </a:solidFill>
        <a:ln w="15875" cap="rnd" cmpd="sng" algn="ctr">
          <a:noFill/>
          <a:prstDash val="solid"/>
        </a:ln>
        <a:effectLst/>
      </dgm:spPr>
    </dgm:pt>
    <dgm:pt modelId="{F7CDB0D1-555F-405D-A304-B1DCDB457C44}" type="pres">
      <dgm:prSet presAssocID="{EFB0BF2D-0AC1-4621-8CEF-556831085032}" presName="ParentBackground4" presStyleCnt="0"/>
      <dgm:spPr/>
    </dgm:pt>
    <dgm:pt modelId="{AACCBED1-16EF-487A-9FD4-CCA9E4D5FEA0}" type="pres">
      <dgm:prSet presAssocID="{EFB0BF2D-0AC1-4621-8CEF-556831085032}" presName="ParentBackground" presStyleLbl="fgAcc1" presStyleIdx="1" presStyleCnt="5"/>
      <dgm:spPr/>
    </dgm:pt>
    <dgm:pt modelId="{4000D588-2253-4660-8D79-4402DE8CFDA9}" type="pres">
      <dgm:prSet presAssocID="{EFB0BF2D-0AC1-4621-8CEF-556831085032}" presName="Parent4" presStyleLbl="revTx" presStyleIdx="0" presStyleCnt="0">
        <dgm:presLayoutVars>
          <dgm:chMax val="1"/>
          <dgm:chPref val="1"/>
          <dgm:bulletEnabled val="1"/>
        </dgm:presLayoutVars>
      </dgm:prSet>
      <dgm:spPr/>
    </dgm:pt>
    <dgm:pt modelId="{ACCE9767-F4E7-40DE-A7AC-090E2AD813D7}" type="pres">
      <dgm:prSet presAssocID="{24043595-5955-4A9D-A500-8FCE52CE5890}" presName="Accent3" presStyleCnt="0"/>
      <dgm:spPr/>
    </dgm:pt>
    <dgm:pt modelId="{F06496B2-A597-4E76-940F-70EB7C3984CF}" type="pres">
      <dgm:prSet presAssocID="{24043595-5955-4A9D-A500-8FCE52CE5890}" presName="Accent" presStyleLbl="node1" presStyleIdx="2" presStyleCnt="5"/>
      <dgm:spPr>
        <a:solidFill>
          <a:srgbClr val="FFC000"/>
        </a:solidFill>
        <a:ln>
          <a:noFill/>
        </a:ln>
      </dgm:spPr>
    </dgm:pt>
    <dgm:pt modelId="{AD787DD6-3720-4AA5-8C2E-ABECD0DC6303}" type="pres">
      <dgm:prSet presAssocID="{24043595-5955-4A9D-A500-8FCE52CE5890}" presName="ParentBackground3" presStyleCnt="0"/>
      <dgm:spPr/>
    </dgm:pt>
    <dgm:pt modelId="{D3A3C7E3-5B9B-417B-B9DD-2D85953EFF8F}" type="pres">
      <dgm:prSet presAssocID="{24043595-5955-4A9D-A500-8FCE52CE5890}" presName="ParentBackground" presStyleLbl="fgAcc1" presStyleIdx="2" presStyleCnt="5"/>
      <dgm:spPr/>
    </dgm:pt>
    <dgm:pt modelId="{571B0789-9A26-47A9-803A-DCB77378F209}" type="pres">
      <dgm:prSet presAssocID="{24043595-5955-4A9D-A500-8FCE52CE5890}" presName="Parent3" presStyleLbl="revTx" presStyleIdx="0" presStyleCnt="0">
        <dgm:presLayoutVars>
          <dgm:chMax val="1"/>
          <dgm:chPref val="1"/>
          <dgm:bulletEnabled val="1"/>
        </dgm:presLayoutVars>
      </dgm:prSet>
      <dgm:spPr/>
    </dgm:pt>
    <dgm:pt modelId="{B78C4C58-8B6F-43D7-A1D5-9E461192989B}" type="pres">
      <dgm:prSet presAssocID="{896E37BF-E28C-408F-A58F-825A3C00041A}" presName="Accent2" presStyleCnt="0"/>
      <dgm:spPr/>
    </dgm:pt>
    <dgm:pt modelId="{C1BFFB92-7F80-4F42-9CE8-B107360137D8}" type="pres">
      <dgm:prSet presAssocID="{896E37BF-E28C-408F-A58F-825A3C00041A}" presName="Accent" presStyleLbl="node1" presStyleIdx="3" presStyleCnt="5"/>
      <dgm:spPr>
        <a:solidFill>
          <a:srgbClr val="FFC000"/>
        </a:solidFill>
        <a:ln>
          <a:noFill/>
        </a:ln>
      </dgm:spPr>
    </dgm:pt>
    <dgm:pt modelId="{1D154167-8F2B-46BA-82DB-BC01D784835E}" type="pres">
      <dgm:prSet presAssocID="{896E37BF-E28C-408F-A58F-825A3C00041A}" presName="ParentBackground2" presStyleCnt="0"/>
      <dgm:spPr/>
    </dgm:pt>
    <dgm:pt modelId="{F4BFB628-BD76-40D8-A131-0792D30C6DD1}" type="pres">
      <dgm:prSet presAssocID="{896E37BF-E28C-408F-A58F-825A3C00041A}" presName="ParentBackground" presStyleLbl="fgAcc1" presStyleIdx="3" presStyleCnt="5"/>
      <dgm:spPr/>
    </dgm:pt>
    <dgm:pt modelId="{BA37755A-70F0-4C5B-87D4-C0476434E31A}" type="pres">
      <dgm:prSet presAssocID="{896E37BF-E28C-408F-A58F-825A3C00041A}" presName="Parent2" presStyleLbl="revTx" presStyleIdx="0" presStyleCnt="0">
        <dgm:presLayoutVars>
          <dgm:chMax val="1"/>
          <dgm:chPref val="1"/>
          <dgm:bulletEnabled val="1"/>
        </dgm:presLayoutVars>
      </dgm:prSet>
      <dgm:spPr/>
    </dgm:pt>
    <dgm:pt modelId="{BDEADD7C-4ED9-4D36-B247-0611D156C939}" type="pres">
      <dgm:prSet presAssocID="{6F99F97D-CE40-41F7-96BB-BD3A953153EB}" presName="Accent1" presStyleCnt="0"/>
      <dgm:spPr/>
    </dgm:pt>
    <dgm:pt modelId="{AD4CE520-4745-4E9F-B034-89760438E19F}" type="pres">
      <dgm:prSet presAssocID="{6F99F97D-CE40-41F7-96BB-BD3A953153EB}" presName="Accent" presStyleLbl="node1" presStyleIdx="4" presStyleCnt="5"/>
      <dgm:spPr>
        <a:solidFill>
          <a:srgbClr val="FFC000"/>
        </a:solidFill>
        <a:ln>
          <a:noFill/>
        </a:ln>
      </dgm:spPr>
    </dgm:pt>
    <dgm:pt modelId="{2FFEF7F9-C10A-405F-91F6-509278F09E61}" type="pres">
      <dgm:prSet presAssocID="{6F99F97D-CE40-41F7-96BB-BD3A953153EB}" presName="ParentBackground1" presStyleCnt="0"/>
      <dgm:spPr/>
    </dgm:pt>
    <dgm:pt modelId="{235608A7-84A9-4040-BE71-4511D9B11260}" type="pres">
      <dgm:prSet presAssocID="{6F99F97D-CE40-41F7-96BB-BD3A953153EB}" presName="ParentBackground" presStyleLbl="fgAcc1" presStyleIdx="4" presStyleCnt="5"/>
      <dgm:spPr/>
    </dgm:pt>
    <dgm:pt modelId="{85F54AD5-D873-4F2C-A50B-3976EB192BCA}" type="pres">
      <dgm:prSet presAssocID="{6F99F97D-CE40-41F7-96BB-BD3A953153EB}" presName="Parent1" presStyleLbl="revTx" presStyleIdx="0" presStyleCnt="0">
        <dgm:presLayoutVars>
          <dgm:chMax val="1"/>
          <dgm:chPref val="1"/>
          <dgm:bulletEnabled val="1"/>
        </dgm:presLayoutVars>
      </dgm:prSet>
      <dgm:spPr/>
    </dgm:pt>
  </dgm:ptLst>
  <dgm:cxnLst>
    <dgm:cxn modelId="{A9E1C20A-94FF-4D91-B401-B9B71878F699}" type="presOf" srcId="{24043595-5955-4A9D-A500-8FCE52CE5890}" destId="{571B0789-9A26-47A9-803A-DCB77378F209}" srcOrd="1" destOrd="0" presId="urn:microsoft.com/office/officeart/2011/layout/CircleProcess"/>
    <dgm:cxn modelId="{5B20432B-AF50-4C20-ADB2-6006E8B7AF66}" type="presOf" srcId="{24043595-5955-4A9D-A500-8FCE52CE5890}" destId="{D3A3C7E3-5B9B-417B-B9DD-2D85953EFF8F}" srcOrd="0" destOrd="0" presId="urn:microsoft.com/office/officeart/2011/layout/CircleProcess"/>
    <dgm:cxn modelId="{C270B032-D647-40B6-916A-206210D621E4}" type="presOf" srcId="{CE1CD0AC-B758-4140-9C87-E8EA8AFFA2AB}" destId="{30B7B19D-DD72-4A32-8D07-1D1ABE6A5A2F}" srcOrd="0" destOrd="0" presId="urn:microsoft.com/office/officeart/2011/layout/CircleProcess"/>
    <dgm:cxn modelId="{60ABDD3F-60FE-4E88-BA33-30E549876891}" type="presOf" srcId="{896E37BF-E28C-408F-A58F-825A3C00041A}" destId="{BA37755A-70F0-4C5B-87D4-C0476434E31A}" srcOrd="1" destOrd="0" presId="urn:microsoft.com/office/officeart/2011/layout/CircleProcess"/>
    <dgm:cxn modelId="{40673A5C-FF32-497C-944E-9BBA8D0AF1C5}" srcId="{CE1CD0AC-B758-4140-9C87-E8EA8AFFA2AB}" destId="{896E37BF-E28C-408F-A58F-825A3C00041A}" srcOrd="1" destOrd="0" parTransId="{145CC239-87F1-43A9-B0D5-808E60B5D9A7}" sibTransId="{231E8B25-5C72-40A4-AB37-59A94A3FB9DC}"/>
    <dgm:cxn modelId="{96E0235F-CD13-420E-8CBA-DD3B4EA27DDB}" srcId="{CE1CD0AC-B758-4140-9C87-E8EA8AFFA2AB}" destId="{6F99F97D-CE40-41F7-96BB-BD3A953153EB}" srcOrd="0" destOrd="0" parTransId="{8088DD24-8643-4136-8CF9-20CFDA8E0CA0}" sibTransId="{E49C9657-0D79-4210-B05A-EF52BFE329EC}"/>
    <dgm:cxn modelId="{EDDAAF43-B495-4C7C-A214-4E67AEA90BE5}" srcId="{CE1CD0AC-B758-4140-9C87-E8EA8AFFA2AB}" destId="{24043595-5955-4A9D-A500-8FCE52CE5890}" srcOrd="2" destOrd="0" parTransId="{967D87D9-B61C-4802-92A0-555D98B12834}" sibTransId="{9F669BBF-78DB-45AB-B2CA-AFE55DE250D6}"/>
    <dgm:cxn modelId="{4A26E75A-A2DD-4BB4-A224-5458DF23FDB8}" type="presOf" srcId="{CA9F2B68-F68A-4B12-BE5D-D470DD976128}" destId="{06BFA788-C02B-42D3-BC43-1A4D98A3E5E2}" srcOrd="0" destOrd="0" presId="urn:microsoft.com/office/officeart/2011/layout/CircleProcess"/>
    <dgm:cxn modelId="{5A974280-3EAA-4BD3-9DB7-5059076DDF84}" type="presOf" srcId="{EFB0BF2D-0AC1-4621-8CEF-556831085032}" destId="{AACCBED1-16EF-487A-9FD4-CCA9E4D5FEA0}" srcOrd="0" destOrd="0" presId="urn:microsoft.com/office/officeart/2011/layout/CircleProcess"/>
    <dgm:cxn modelId="{87A4A181-12B1-40F5-BAB8-DA3A7185D143}" type="presOf" srcId="{6F99F97D-CE40-41F7-96BB-BD3A953153EB}" destId="{85F54AD5-D873-4F2C-A50B-3976EB192BCA}" srcOrd="1" destOrd="0" presId="urn:microsoft.com/office/officeart/2011/layout/CircleProcess"/>
    <dgm:cxn modelId="{F49DCE8B-82AC-4B50-82A8-5CA2EB3C465E}" type="presOf" srcId="{6F99F97D-CE40-41F7-96BB-BD3A953153EB}" destId="{235608A7-84A9-4040-BE71-4511D9B11260}" srcOrd="0" destOrd="0" presId="urn:microsoft.com/office/officeart/2011/layout/CircleProcess"/>
    <dgm:cxn modelId="{9490E092-A8A7-4DD6-8380-E6D198B2BD54}" srcId="{CE1CD0AC-B758-4140-9C87-E8EA8AFFA2AB}" destId="{CA9F2B68-F68A-4B12-BE5D-D470DD976128}" srcOrd="4" destOrd="0" parTransId="{4B7E5E56-04D9-4B35-ACF9-7DAD4E42D050}" sibTransId="{FC978F73-3B25-41A1-8DFA-C054B4DF54BE}"/>
    <dgm:cxn modelId="{D21C28B8-6DDD-44DE-B073-AED7B506848F}" type="presOf" srcId="{EFB0BF2D-0AC1-4621-8CEF-556831085032}" destId="{4000D588-2253-4660-8D79-4402DE8CFDA9}" srcOrd="1" destOrd="0" presId="urn:microsoft.com/office/officeart/2011/layout/CircleProcess"/>
    <dgm:cxn modelId="{634236C4-B05C-4B2A-8D26-3BE2F7DCB482}" type="presOf" srcId="{896E37BF-E28C-408F-A58F-825A3C00041A}" destId="{F4BFB628-BD76-40D8-A131-0792D30C6DD1}" srcOrd="0" destOrd="0" presId="urn:microsoft.com/office/officeart/2011/layout/CircleProcess"/>
    <dgm:cxn modelId="{96E49CCB-ECA6-4AB1-849E-6AB29E993E38}" type="presOf" srcId="{CA9F2B68-F68A-4B12-BE5D-D470DD976128}" destId="{46950ADD-FD42-44A6-83E5-7DB86B162C79}" srcOrd="1" destOrd="0" presId="urn:microsoft.com/office/officeart/2011/layout/CircleProcess"/>
    <dgm:cxn modelId="{E6F7B2EE-9E20-49A4-B614-B2CD183FEE09}" srcId="{CE1CD0AC-B758-4140-9C87-E8EA8AFFA2AB}" destId="{EFB0BF2D-0AC1-4621-8CEF-556831085032}" srcOrd="3" destOrd="0" parTransId="{890C8FA6-33A9-4B5A-960D-BB1C564AD0BF}" sibTransId="{E69E6F7C-5E86-42AA-AD1F-EFAFDEBA0A44}"/>
    <dgm:cxn modelId="{3FCE09C9-A37A-437D-9507-1DB66BF9924F}" type="presParOf" srcId="{30B7B19D-DD72-4A32-8D07-1D1ABE6A5A2F}" destId="{1B0B0405-87C0-4A2A-968A-DA56C0EBAABB}" srcOrd="0" destOrd="0" presId="urn:microsoft.com/office/officeart/2011/layout/CircleProcess"/>
    <dgm:cxn modelId="{9B2C76E5-A32F-4738-8876-64C84DB839A0}" type="presParOf" srcId="{1B0B0405-87C0-4A2A-968A-DA56C0EBAABB}" destId="{81C302FB-CE0E-403C-B02D-23F1DA778EE3}" srcOrd="0" destOrd="0" presId="urn:microsoft.com/office/officeart/2011/layout/CircleProcess"/>
    <dgm:cxn modelId="{A4BCB01C-B932-4209-A4D0-11E2252752FF}" type="presParOf" srcId="{30B7B19D-DD72-4A32-8D07-1D1ABE6A5A2F}" destId="{3921CEE2-FC1E-4102-8449-5C485AB6A7B4}" srcOrd="1" destOrd="0" presId="urn:microsoft.com/office/officeart/2011/layout/CircleProcess"/>
    <dgm:cxn modelId="{9BAB848F-4F31-41D5-86CF-197C093276D7}" type="presParOf" srcId="{3921CEE2-FC1E-4102-8449-5C485AB6A7B4}" destId="{06BFA788-C02B-42D3-BC43-1A4D98A3E5E2}" srcOrd="0" destOrd="0" presId="urn:microsoft.com/office/officeart/2011/layout/CircleProcess"/>
    <dgm:cxn modelId="{7A9DB24E-AB9A-4BEC-9EDC-AFAFC2DA8B57}" type="presParOf" srcId="{30B7B19D-DD72-4A32-8D07-1D1ABE6A5A2F}" destId="{46950ADD-FD42-44A6-83E5-7DB86B162C79}" srcOrd="2" destOrd="0" presId="urn:microsoft.com/office/officeart/2011/layout/CircleProcess"/>
    <dgm:cxn modelId="{4C51D71A-B346-43FE-BF61-984B8C3E3E80}" type="presParOf" srcId="{30B7B19D-DD72-4A32-8D07-1D1ABE6A5A2F}" destId="{1AAE14B0-758C-42B6-88E7-C51BF87A758B}" srcOrd="3" destOrd="0" presId="urn:microsoft.com/office/officeart/2011/layout/CircleProcess"/>
    <dgm:cxn modelId="{3EC7CFED-596B-4EED-ABDA-F72159F63429}" type="presParOf" srcId="{1AAE14B0-758C-42B6-88E7-C51BF87A758B}" destId="{89FE3DA7-1368-4078-B821-B220D4FAF903}" srcOrd="0" destOrd="0" presId="urn:microsoft.com/office/officeart/2011/layout/CircleProcess"/>
    <dgm:cxn modelId="{0B93BD92-A897-4AF5-8C81-AF78D38623DB}" type="presParOf" srcId="{30B7B19D-DD72-4A32-8D07-1D1ABE6A5A2F}" destId="{F7CDB0D1-555F-405D-A304-B1DCDB457C44}" srcOrd="4" destOrd="0" presId="urn:microsoft.com/office/officeart/2011/layout/CircleProcess"/>
    <dgm:cxn modelId="{91F5BD70-7B28-4F4B-B1AE-BDA05AF87C80}" type="presParOf" srcId="{F7CDB0D1-555F-405D-A304-B1DCDB457C44}" destId="{AACCBED1-16EF-487A-9FD4-CCA9E4D5FEA0}" srcOrd="0" destOrd="0" presId="urn:microsoft.com/office/officeart/2011/layout/CircleProcess"/>
    <dgm:cxn modelId="{B82BEE19-37A6-4468-98F4-EF53A5D94290}" type="presParOf" srcId="{30B7B19D-DD72-4A32-8D07-1D1ABE6A5A2F}" destId="{4000D588-2253-4660-8D79-4402DE8CFDA9}" srcOrd="5" destOrd="0" presId="urn:microsoft.com/office/officeart/2011/layout/CircleProcess"/>
    <dgm:cxn modelId="{AB1796D5-4C66-4FFF-931F-B7941351F44C}" type="presParOf" srcId="{30B7B19D-DD72-4A32-8D07-1D1ABE6A5A2F}" destId="{ACCE9767-F4E7-40DE-A7AC-090E2AD813D7}" srcOrd="6" destOrd="0" presId="urn:microsoft.com/office/officeart/2011/layout/CircleProcess"/>
    <dgm:cxn modelId="{CC4508AE-FC06-4FC8-8356-48B032C2C0BD}" type="presParOf" srcId="{ACCE9767-F4E7-40DE-A7AC-090E2AD813D7}" destId="{F06496B2-A597-4E76-940F-70EB7C3984CF}" srcOrd="0" destOrd="0" presId="urn:microsoft.com/office/officeart/2011/layout/CircleProcess"/>
    <dgm:cxn modelId="{3D1FFCA2-7825-4E9A-B981-6DC2FC5BFC26}" type="presParOf" srcId="{30B7B19D-DD72-4A32-8D07-1D1ABE6A5A2F}" destId="{AD787DD6-3720-4AA5-8C2E-ABECD0DC6303}" srcOrd="7" destOrd="0" presId="urn:microsoft.com/office/officeart/2011/layout/CircleProcess"/>
    <dgm:cxn modelId="{BB6F45B2-34D3-4C0A-AC75-8CC651D3BA8D}" type="presParOf" srcId="{AD787DD6-3720-4AA5-8C2E-ABECD0DC6303}" destId="{D3A3C7E3-5B9B-417B-B9DD-2D85953EFF8F}" srcOrd="0" destOrd="0" presId="urn:microsoft.com/office/officeart/2011/layout/CircleProcess"/>
    <dgm:cxn modelId="{82CF2FA7-FFAC-4E7C-A38F-46CA968E45E1}" type="presParOf" srcId="{30B7B19D-DD72-4A32-8D07-1D1ABE6A5A2F}" destId="{571B0789-9A26-47A9-803A-DCB77378F209}" srcOrd="8" destOrd="0" presId="urn:microsoft.com/office/officeart/2011/layout/CircleProcess"/>
    <dgm:cxn modelId="{98E7AF50-55DA-4EA5-981A-2B1209AFFB64}" type="presParOf" srcId="{30B7B19D-DD72-4A32-8D07-1D1ABE6A5A2F}" destId="{B78C4C58-8B6F-43D7-A1D5-9E461192989B}" srcOrd="9" destOrd="0" presId="urn:microsoft.com/office/officeart/2011/layout/CircleProcess"/>
    <dgm:cxn modelId="{2A11521B-E721-4B93-B93A-9C9B338124F8}" type="presParOf" srcId="{B78C4C58-8B6F-43D7-A1D5-9E461192989B}" destId="{C1BFFB92-7F80-4F42-9CE8-B107360137D8}" srcOrd="0" destOrd="0" presId="urn:microsoft.com/office/officeart/2011/layout/CircleProcess"/>
    <dgm:cxn modelId="{D5441267-DF29-48C4-8C63-2FA1D54A30EA}" type="presParOf" srcId="{30B7B19D-DD72-4A32-8D07-1D1ABE6A5A2F}" destId="{1D154167-8F2B-46BA-82DB-BC01D784835E}" srcOrd="10" destOrd="0" presId="urn:microsoft.com/office/officeart/2011/layout/CircleProcess"/>
    <dgm:cxn modelId="{2CD8E810-FD13-40DD-B098-F606E58E3EF8}" type="presParOf" srcId="{1D154167-8F2B-46BA-82DB-BC01D784835E}" destId="{F4BFB628-BD76-40D8-A131-0792D30C6DD1}" srcOrd="0" destOrd="0" presId="urn:microsoft.com/office/officeart/2011/layout/CircleProcess"/>
    <dgm:cxn modelId="{A831C416-AD5F-431C-8380-E584B68AA5A9}" type="presParOf" srcId="{30B7B19D-DD72-4A32-8D07-1D1ABE6A5A2F}" destId="{BA37755A-70F0-4C5B-87D4-C0476434E31A}" srcOrd="11" destOrd="0" presId="urn:microsoft.com/office/officeart/2011/layout/CircleProcess"/>
    <dgm:cxn modelId="{1DF41C7B-766E-449B-A337-5825C2721980}" type="presParOf" srcId="{30B7B19D-DD72-4A32-8D07-1D1ABE6A5A2F}" destId="{BDEADD7C-4ED9-4D36-B247-0611D156C939}" srcOrd="12" destOrd="0" presId="urn:microsoft.com/office/officeart/2011/layout/CircleProcess"/>
    <dgm:cxn modelId="{0050A60E-BE86-4D30-82EB-06E8D367515C}" type="presParOf" srcId="{BDEADD7C-4ED9-4D36-B247-0611D156C939}" destId="{AD4CE520-4745-4E9F-B034-89760438E19F}" srcOrd="0" destOrd="0" presId="urn:microsoft.com/office/officeart/2011/layout/CircleProcess"/>
    <dgm:cxn modelId="{861EA71C-2B4C-446D-B2E4-AD07BB59D5AA}" type="presParOf" srcId="{30B7B19D-DD72-4A32-8D07-1D1ABE6A5A2F}" destId="{2FFEF7F9-C10A-405F-91F6-509278F09E61}" srcOrd="13" destOrd="0" presId="urn:microsoft.com/office/officeart/2011/layout/CircleProcess"/>
    <dgm:cxn modelId="{2C1985B5-2044-45EF-B0D1-47B55EEA2870}" type="presParOf" srcId="{2FFEF7F9-C10A-405F-91F6-509278F09E61}" destId="{235608A7-84A9-4040-BE71-4511D9B11260}" srcOrd="0" destOrd="0" presId="urn:microsoft.com/office/officeart/2011/layout/CircleProcess"/>
    <dgm:cxn modelId="{429804AD-6639-4E0E-98CC-D9883D51D2A5}" type="presParOf" srcId="{30B7B19D-DD72-4A32-8D07-1D1ABE6A5A2F}" destId="{85F54AD5-D873-4F2C-A50B-3976EB192BCA}" srcOrd="14" destOrd="0" presId="urn:microsoft.com/office/officeart/2011/layout/Circle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C302FB-CE0E-403C-B02D-23F1DA778EE3}">
      <dsp:nvSpPr>
        <dsp:cNvPr id="0" name=""/>
        <dsp:cNvSpPr/>
      </dsp:nvSpPr>
      <dsp:spPr>
        <a:xfrm>
          <a:off x="14589702" y="3488350"/>
          <a:ext cx="3326688" cy="3327233"/>
        </a:xfrm>
        <a:prstGeom prst="ellips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6BFA788-C02B-42D3-BC43-1A4D98A3E5E2}">
      <dsp:nvSpPr>
        <dsp:cNvPr id="0" name=""/>
        <dsp:cNvSpPr/>
      </dsp:nvSpPr>
      <dsp:spPr>
        <a:xfrm>
          <a:off x="14699470" y="3599277"/>
          <a:ext cx="3105381" cy="3105378"/>
        </a:xfrm>
        <a:prstGeom prst="ellipse">
          <a:avLst/>
        </a:prstGeom>
        <a:solidFill>
          <a:srgbClr val="FFC000"/>
        </a:solidFill>
        <a:ln w="15875"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1750" tIns="31750" rIns="31750" bIns="31750" numCol="1" spcCol="1270" anchor="ctr" anchorCtr="0">
          <a:noAutofit/>
        </a:bodyPr>
        <a:lstStyle/>
        <a:p>
          <a:pPr marL="0" lvl="0" indent="0" algn="ctr" defTabSz="1111250">
            <a:lnSpc>
              <a:spcPct val="90000"/>
            </a:lnSpc>
            <a:spcBef>
              <a:spcPct val="0"/>
            </a:spcBef>
            <a:spcAft>
              <a:spcPct val="35000"/>
            </a:spcAft>
            <a:buNone/>
          </a:pPr>
          <a:r>
            <a:rPr lang="en-US" sz="2500" kern="1200" dirty="0">
              <a:solidFill>
                <a:schemeClr val="bg2"/>
              </a:solidFill>
            </a:rPr>
            <a:t>Generate a score</a:t>
          </a:r>
        </a:p>
      </dsp:txBody>
      <dsp:txXfrm>
        <a:off x="15143855" y="4042986"/>
        <a:ext cx="2218382" cy="2217960"/>
      </dsp:txXfrm>
    </dsp:sp>
    <dsp:sp modelId="{89FE3DA7-1368-4078-B821-B220D4FAF903}">
      <dsp:nvSpPr>
        <dsp:cNvPr id="0" name=""/>
        <dsp:cNvSpPr/>
      </dsp:nvSpPr>
      <dsp:spPr>
        <a:xfrm rot="2700000">
          <a:off x="11149896" y="3488523"/>
          <a:ext cx="3326304" cy="3326304"/>
        </a:xfrm>
        <a:prstGeom prst="teardrop">
          <a:avLst>
            <a:gd name="adj" fmla="val 100000"/>
          </a:avLst>
        </a:prstGeom>
        <a:solidFill>
          <a:srgbClr val="FFC000"/>
        </a:solid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AACCBED1-16EF-487A-9FD4-CCA9E4D5FEA0}">
      <dsp:nvSpPr>
        <dsp:cNvPr id="0" name=""/>
        <dsp:cNvSpPr/>
      </dsp:nvSpPr>
      <dsp:spPr>
        <a:xfrm>
          <a:off x="11263013" y="3599277"/>
          <a:ext cx="3105381" cy="3105378"/>
        </a:xfrm>
        <a:prstGeom prst="ellipse">
          <a:avLst/>
        </a:prstGeom>
        <a:solidFill>
          <a:schemeClr val="tx1">
            <a:alpha val="90000"/>
          </a:schemeClr>
        </a:solidFill>
        <a:ln w="15875"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1750" tIns="31750" rIns="31750" bIns="31750" numCol="1" spcCol="1270" anchor="ctr" anchorCtr="0">
          <a:noAutofit/>
        </a:bodyPr>
        <a:lstStyle/>
        <a:p>
          <a:pPr marL="0" lvl="0" indent="0" algn="ctr" defTabSz="1111250">
            <a:lnSpc>
              <a:spcPct val="90000"/>
            </a:lnSpc>
            <a:spcBef>
              <a:spcPct val="0"/>
            </a:spcBef>
            <a:spcAft>
              <a:spcPct val="35000"/>
            </a:spcAft>
            <a:buNone/>
          </a:pPr>
          <a:r>
            <a:rPr lang="en-US" sz="2500" kern="1200" dirty="0">
              <a:solidFill>
                <a:schemeClr val="bg2"/>
              </a:solidFill>
            </a:rPr>
            <a:t>Count the conformance claims</a:t>
          </a:r>
        </a:p>
      </dsp:txBody>
      <dsp:txXfrm>
        <a:off x="11705627" y="4042986"/>
        <a:ext cx="2218382" cy="2217960"/>
      </dsp:txXfrm>
    </dsp:sp>
    <dsp:sp modelId="{F06496B2-A597-4E76-940F-70EB7C3984CF}">
      <dsp:nvSpPr>
        <dsp:cNvPr id="0" name=""/>
        <dsp:cNvSpPr/>
      </dsp:nvSpPr>
      <dsp:spPr>
        <a:xfrm rot="2700000">
          <a:off x="7713438" y="3488523"/>
          <a:ext cx="3326304" cy="3326304"/>
        </a:xfrm>
        <a:prstGeom prst="teardrop">
          <a:avLst>
            <a:gd name="adj" fmla="val 100000"/>
          </a:avLst>
        </a:prstGeom>
        <a:solidFill>
          <a:srgbClr val="FFC000"/>
        </a:solid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D3A3C7E3-5B9B-417B-B9DD-2D85953EFF8F}">
      <dsp:nvSpPr>
        <dsp:cNvPr id="0" name=""/>
        <dsp:cNvSpPr/>
      </dsp:nvSpPr>
      <dsp:spPr>
        <a:xfrm>
          <a:off x="7824785" y="3599277"/>
          <a:ext cx="3105381" cy="3105378"/>
        </a:xfrm>
        <a:prstGeom prst="ellipse">
          <a:avLst/>
        </a:prstGeom>
        <a:solidFill>
          <a:schemeClr val="tx1">
            <a:alpha val="90000"/>
          </a:schemeClr>
        </a:solidFill>
        <a:ln w="15875"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1750" tIns="31750" rIns="31750" bIns="31750" numCol="1" spcCol="1270" anchor="ctr" anchorCtr="0">
          <a:noAutofit/>
        </a:bodyPr>
        <a:lstStyle/>
        <a:p>
          <a:pPr marL="0" lvl="0" indent="0" algn="ctr" defTabSz="1111250">
            <a:lnSpc>
              <a:spcPct val="90000"/>
            </a:lnSpc>
            <a:spcBef>
              <a:spcPct val="0"/>
            </a:spcBef>
            <a:spcAft>
              <a:spcPct val="35000"/>
            </a:spcAft>
            <a:buNone/>
          </a:pPr>
          <a:r>
            <a:rPr lang="en-US" sz="2500" kern="1200" dirty="0">
              <a:solidFill>
                <a:schemeClr val="bg2"/>
              </a:solidFill>
            </a:rPr>
            <a:t>Are there any WCAG showstoppers?</a:t>
          </a:r>
        </a:p>
      </dsp:txBody>
      <dsp:txXfrm>
        <a:off x="8267399" y="4042986"/>
        <a:ext cx="2218382" cy="2217960"/>
      </dsp:txXfrm>
    </dsp:sp>
    <dsp:sp modelId="{C1BFFB92-7F80-4F42-9CE8-B107360137D8}">
      <dsp:nvSpPr>
        <dsp:cNvPr id="0" name=""/>
        <dsp:cNvSpPr/>
      </dsp:nvSpPr>
      <dsp:spPr>
        <a:xfrm rot="2700000">
          <a:off x="4275210" y="3488523"/>
          <a:ext cx="3326304" cy="3326304"/>
        </a:xfrm>
        <a:prstGeom prst="teardrop">
          <a:avLst>
            <a:gd name="adj" fmla="val 100000"/>
          </a:avLst>
        </a:prstGeom>
        <a:solidFill>
          <a:srgbClr val="FFC000"/>
        </a:solid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F4BFB628-BD76-40D8-A131-0792D30C6DD1}">
      <dsp:nvSpPr>
        <dsp:cNvPr id="0" name=""/>
        <dsp:cNvSpPr/>
      </dsp:nvSpPr>
      <dsp:spPr>
        <a:xfrm>
          <a:off x="4386557" y="3599277"/>
          <a:ext cx="3105381" cy="3105378"/>
        </a:xfrm>
        <a:prstGeom prst="ellipse">
          <a:avLst/>
        </a:prstGeom>
        <a:solidFill>
          <a:schemeClr val="lt1">
            <a:alpha val="90000"/>
            <a:hueOff val="0"/>
            <a:satOff val="0"/>
            <a:lumOff val="0"/>
            <a:alphaOff val="0"/>
          </a:schemeClr>
        </a:solidFill>
        <a:ln w="15875"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1750" tIns="31750" rIns="31750" bIns="31750" numCol="1" spcCol="1270" anchor="ctr" anchorCtr="0">
          <a:noAutofit/>
        </a:bodyPr>
        <a:lstStyle/>
        <a:p>
          <a:pPr marL="0" lvl="0" indent="0" algn="ctr" defTabSz="1111250">
            <a:lnSpc>
              <a:spcPct val="90000"/>
            </a:lnSpc>
            <a:spcBef>
              <a:spcPct val="0"/>
            </a:spcBef>
            <a:spcAft>
              <a:spcPct val="35000"/>
            </a:spcAft>
            <a:buNone/>
          </a:pPr>
          <a:r>
            <a:rPr lang="en-US" sz="2500" kern="1200" dirty="0">
              <a:solidFill>
                <a:schemeClr val="bg2"/>
              </a:solidFill>
            </a:rPr>
            <a:t>Is the evaluation method adequate?</a:t>
          </a:r>
        </a:p>
      </dsp:txBody>
      <dsp:txXfrm>
        <a:off x="4830942" y="4042986"/>
        <a:ext cx="2218382" cy="2217960"/>
      </dsp:txXfrm>
    </dsp:sp>
    <dsp:sp modelId="{AD4CE520-4745-4E9F-B034-89760438E19F}">
      <dsp:nvSpPr>
        <dsp:cNvPr id="0" name=""/>
        <dsp:cNvSpPr/>
      </dsp:nvSpPr>
      <dsp:spPr>
        <a:xfrm rot="2700000">
          <a:off x="836983" y="3488523"/>
          <a:ext cx="3326304" cy="3326304"/>
        </a:xfrm>
        <a:prstGeom prst="teardrop">
          <a:avLst>
            <a:gd name="adj" fmla="val 100000"/>
          </a:avLst>
        </a:prstGeom>
        <a:solidFill>
          <a:srgbClr val="FFC000"/>
        </a:solid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235608A7-84A9-4040-BE71-4511D9B11260}">
      <dsp:nvSpPr>
        <dsp:cNvPr id="0" name=""/>
        <dsp:cNvSpPr/>
      </dsp:nvSpPr>
      <dsp:spPr>
        <a:xfrm>
          <a:off x="948329" y="3599277"/>
          <a:ext cx="3105381" cy="3105378"/>
        </a:xfrm>
        <a:prstGeom prst="ellipse">
          <a:avLst/>
        </a:prstGeom>
        <a:solidFill>
          <a:schemeClr val="lt1">
            <a:alpha val="90000"/>
            <a:hueOff val="0"/>
            <a:satOff val="0"/>
            <a:lumOff val="0"/>
            <a:alphaOff val="0"/>
          </a:schemeClr>
        </a:solidFill>
        <a:ln w="15875"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1750" tIns="31750" rIns="31750" bIns="31750" numCol="1" spcCol="1270" anchor="ctr" anchorCtr="0">
          <a:noAutofit/>
        </a:bodyPr>
        <a:lstStyle/>
        <a:p>
          <a:pPr marL="0" lvl="0" indent="0" algn="ctr" defTabSz="1111250">
            <a:lnSpc>
              <a:spcPct val="90000"/>
            </a:lnSpc>
            <a:spcBef>
              <a:spcPct val="0"/>
            </a:spcBef>
            <a:spcAft>
              <a:spcPct val="35000"/>
            </a:spcAft>
            <a:buNone/>
          </a:pPr>
          <a:r>
            <a:rPr lang="en-US" sz="2500" kern="1200" dirty="0">
              <a:solidFill>
                <a:schemeClr val="bg2"/>
              </a:solidFill>
            </a:rPr>
            <a:t>Is the ACR complete?</a:t>
          </a:r>
        </a:p>
      </dsp:txBody>
      <dsp:txXfrm>
        <a:off x="1392714" y="4042986"/>
        <a:ext cx="2218382" cy="2217960"/>
      </dsp:txXfrm>
    </dsp:sp>
  </dsp:spTree>
</dsp:drawing>
</file>

<file path=ppt/diagrams/layout1.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8712200" cy="5667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11387138" y="0"/>
            <a:ext cx="8712200" cy="566738"/>
          </a:xfrm>
          <a:prstGeom prst="rect">
            <a:avLst/>
          </a:prstGeom>
        </p:spPr>
        <p:txBody>
          <a:bodyPr vert="horz" lIns="91440" tIns="45720" rIns="91440" bIns="45720" rtlCol="0"/>
          <a:lstStyle>
            <a:lvl1pPr algn="r">
              <a:defRPr sz="1200"/>
            </a:lvl1pPr>
          </a:lstStyle>
          <a:p>
            <a:fld id="{F9B949DE-2EA0-414B-A222-EE8638D91DB3}" type="datetimeFigureOut">
              <a:rPr lang="en-US" smtClean="0"/>
              <a:t>2/9/2021</a:t>
            </a:fld>
            <a:endParaRPr lang="en-US"/>
          </a:p>
        </p:txBody>
      </p:sp>
      <p:sp>
        <p:nvSpPr>
          <p:cNvPr id="4" name="Slide Image Placeholder 3"/>
          <p:cNvSpPr>
            <a:spLocks noGrp="1" noRot="1" noChangeAspect="1"/>
          </p:cNvSpPr>
          <p:nvPr>
            <p:ph type="sldImg" idx="2"/>
          </p:nvPr>
        </p:nvSpPr>
        <p:spPr>
          <a:xfrm>
            <a:off x="6659563" y="1414463"/>
            <a:ext cx="6784975" cy="38163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2009775" y="5441950"/>
            <a:ext cx="16084550" cy="4454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10742613"/>
            <a:ext cx="8712200" cy="56673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11387138" y="10742613"/>
            <a:ext cx="8712200" cy="566737"/>
          </a:xfrm>
          <a:prstGeom prst="rect">
            <a:avLst/>
          </a:prstGeom>
        </p:spPr>
        <p:txBody>
          <a:bodyPr vert="horz" lIns="91440" tIns="45720" rIns="91440" bIns="45720" rtlCol="0" anchor="b"/>
          <a:lstStyle>
            <a:lvl1pPr algn="r">
              <a:defRPr sz="1200"/>
            </a:lvl1pPr>
          </a:lstStyle>
          <a:p>
            <a:fld id="{9D7FC9D9-67AE-47D9-809E-F53AF0EBEC17}" type="slidenum">
              <a:rPr lang="en-US" smtClean="0"/>
              <a:t>‹#›</a:t>
            </a:fld>
            <a:endParaRPr lang="en-US"/>
          </a:p>
        </p:txBody>
      </p:sp>
    </p:spTree>
    <p:extLst>
      <p:ext uri="{BB962C8B-B14F-4D97-AF65-F5344CB8AC3E}">
        <p14:creationId xmlns:p14="http://schemas.microsoft.com/office/powerpoint/2010/main" val="3395573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2ddc1a1a8c_3_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1" name="Google Shape;311;g2ddc1a1a8c_3_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i="1"/>
              <a:t>Instructions</a:t>
            </a:r>
            <a:r>
              <a:rPr lang="en"/>
              <a:t>:</a:t>
            </a:r>
            <a:r>
              <a:rPr lang="en" b="1"/>
              <a:t> Cover Page. </a:t>
            </a:r>
            <a:r>
              <a:rPr lang="en"/>
              <a:t>This is the cover template. </a:t>
            </a:r>
            <a:r>
              <a:rPr lang="en" b="1"/>
              <a:t>Title placeholders</a:t>
            </a:r>
            <a:r>
              <a:rPr lang="en"/>
              <a:t>. While not necessary, dual titles can be helpful if you’d like to include a team name, such as (Line 1) “Section 508 Team” (Line 2) “January Metrics Report.” It can also be used to split up a longer title, with the larger part highlighting key words. (Line 1) “How to successfully” (Line 2) “check site accessibility.” Sample can be seen on slide 2. Delete or ignore the blue title line if you do not need multiple lines. Use the </a:t>
            </a:r>
            <a:r>
              <a:rPr lang="en" b="1"/>
              <a:t>subtitle placeholder </a:t>
            </a:r>
            <a:r>
              <a:rPr lang="en"/>
              <a:t>at the bottom of the screen to note the speaker and/or date of the presentation. </a:t>
            </a:r>
            <a:r>
              <a:rPr lang="en" b="1" i="1"/>
              <a:t>TO PRINT:</a:t>
            </a:r>
            <a:r>
              <a:rPr lang="en" b="1"/>
              <a:t> Use black &amp; white mode.</a:t>
            </a:r>
            <a:r>
              <a:rPr lang="en"/>
              <a:t> These slides are designed for on-screen viewing, and the dark backgrounds use a lot of toner if printed.</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9"/>
        <p:cNvGrpSpPr/>
        <p:nvPr/>
      </p:nvGrpSpPr>
      <p:grpSpPr>
        <a:xfrm>
          <a:off x="0" y="0"/>
          <a:ext cx="0" cy="0"/>
          <a:chOff x="0" y="0"/>
          <a:chExt cx="0" cy="0"/>
        </a:xfrm>
      </p:grpSpPr>
      <p:sp>
        <p:nvSpPr>
          <p:cNvPr id="570" name="Google Shape;570;g2dead65670_0_1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1" name="Google Shape;571;g2dead65670_0_1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i="1"/>
              <a:t>Instructions</a:t>
            </a:r>
            <a:r>
              <a:rPr lang="en"/>
              <a:t>: </a:t>
            </a:r>
            <a:r>
              <a:rPr lang="en" b="1"/>
              <a:t>Blank slide (White Background). </a:t>
            </a:r>
            <a:r>
              <a:rPr lang="en"/>
              <a:t>Use this when none of the existing layouts work for you, and you need to design your own slide. If you have a vision for your slide design, feel free to contact the </a:t>
            </a:r>
            <a:r>
              <a:rPr lang="en" i="1"/>
              <a:t>ME Content Management Team </a:t>
            </a:r>
            <a:r>
              <a:rPr lang="en"/>
              <a:t>for layout support.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D7FC9D9-67AE-47D9-809E-F53AF0EBEC17}" type="slidenum">
              <a:rPr lang="en-US" smtClean="0"/>
              <a:t>3</a:t>
            </a:fld>
            <a:endParaRPr lang="en-US"/>
          </a:p>
        </p:txBody>
      </p:sp>
    </p:spTree>
    <p:extLst>
      <p:ext uri="{BB962C8B-B14F-4D97-AF65-F5344CB8AC3E}">
        <p14:creationId xmlns:p14="http://schemas.microsoft.com/office/powerpoint/2010/main" val="6078632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F08466-AEA7-4FC0-9459-6A32F61DA297}"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2948314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 Slide Numbers</a:t>
            </a:r>
          </a:p>
          <a:p>
            <a:r>
              <a:rPr lang="en-US" dirty="0"/>
              <a:t>Time Reminders</a:t>
            </a:r>
          </a:p>
          <a:p>
            <a:r>
              <a:rPr lang="en-US" dirty="0"/>
              <a:t>Signage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0A89C4-15E3-4ADD-AB20-82F13304063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49006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4143737" y="9119830"/>
            <a:ext cx="3169810" cy="479733"/>
          </a:xfrm>
          <a:prstGeom prst="rect">
            <a:avLst/>
          </a:prstGeom>
          <a:ln/>
        </p:spPr>
        <p:txBody>
          <a:bodyPr lIns="94704" tIns="47352" rIns="94704" bIns="47352"/>
          <a:lstStyle/>
          <a:p>
            <a:pPr marL="0" marR="0" lvl="0" indent="0" algn="r" defTabSz="914400" rtl="0" eaLnBrk="1" fontAlgn="auto" latinLnBrk="0" hangingPunct="1">
              <a:lnSpc>
                <a:spcPct val="100000"/>
              </a:lnSpc>
              <a:spcBef>
                <a:spcPts val="0"/>
              </a:spcBef>
              <a:spcAft>
                <a:spcPts val="0"/>
              </a:spcAft>
              <a:buClrTx/>
              <a:buSzTx/>
              <a:buFontTx/>
              <a:buNone/>
              <a:tabLst/>
              <a:defRPr/>
            </a:pPr>
            <a:fld id="{3D84CE41-C900-4E87-8651-8C9CB3F97C2E}"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7218" name="Rectangle 2"/>
          <p:cNvSpPr>
            <a:spLocks noGrp="1" noRot="1" noChangeAspect="1" noChangeArrowheads="1" noTextEdit="1"/>
          </p:cNvSpPr>
          <p:nvPr>
            <p:ph type="sldImg"/>
          </p:nvPr>
        </p:nvSpPr>
        <p:spPr>
          <a:ln/>
        </p:spPr>
      </p:sp>
      <p:sp>
        <p:nvSpPr>
          <p:cNvPr id="13721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5892288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F630F1-5F15-6F4E-8F0F-05F0970BF710}"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alt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350719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4143737" y="9119830"/>
            <a:ext cx="3169810" cy="479733"/>
          </a:xfrm>
          <a:prstGeom prst="rect">
            <a:avLst/>
          </a:prstGeom>
          <a:ln/>
        </p:spPr>
        <p:txBody>
          <a:bodyPr lIns="94704" tIns="47352" rIns="94704" bIns="47352"/>
          <a:lstStyle/>
          <a:p>
            <a:pPr marL="0" marR="0" lvl="0" indent="0" algn="r" defTabSz="914400" rtl="0" eaLnBrk="1" fontAlgn="auto" latinLnBrk="0" hangingPunct="1">
              <a:lnSpc>
                <a:spcPct val="100000"/>
              </a:lnSpc>
              <a:spcBef>
                <a:spcPts val="0"/>
              </a:spcBef>
              <a:spcAft>
                <a:spcPts val="0"/>
              </a:spcAft>
              <a:buClrTx/>
              <a:buSzTx/>
              <a:buFontTx/>
              <a:buNone/>
              <a:tabLst/>
              <a:defRPr/>
            </a:pPr>
            <a:fld id="{3D84CE41-C900-4E87-8651-8C9CB3F97C2E}"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7218" name="Rectangle 2"/>
          <p:cNvSpPr>
            <a:spLocks noGrp="1" noRot="1" noChangeAspect="1" noChangeArrowheads="1" noTextEdit="1"/>
          </p:cNvSpPr>
          <p:nvPr>
            <p:ph type="sldImg"/>
          </p:nvPr>
        </p:nvSpPr>
        <p:spPr>
          <a:xfrm>
            <a:off x="330200" y="696913"/>
            <a:ext cx="6197600" cy="3486150"/>
          </a:xfrm>
          <a:ln/>
        </p:spPr>
      </p:sp>
      <p:sp>
        <p:nvSpPr>
          <p:cNvPr id="13721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6311218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D234A9-02DC-4632-B303-D3B12A89CC9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079509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6.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6.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6.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7.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7.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7.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1507807" y="3505898"/>
            <a:ext cx="17088486" cy="237496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3015615" y="6333236"/>
            <a:ext cx="14072870" cy="2827337"/>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1600" b="0" i="0">
                <a:solidFill>
                  <a:srgbClr val="282460"/>
                </a:solidFill>
                <a:latin typeface="Aller"/>
                <a:cs typeface="Aller"/>
              </a:defRPr>
            </a:lvl1pPr>
          </a:lstStyle>
          <a:p>
            <a:pPr marL="12700">
              <a:lnSpc>
                <a:spcPct val="100000"/>
              </a:lnSpc>
              <a:spcBef>
                <a:spcPts val="70"/>
              </a:spcBef>
            </a:pPr>
            <a:r>
              <a:rPr spc="10"/>
              <a:t>Promoting Innovation</a:t>
            </a:r>
            <a:r>
              <a:rPr spc="-40"/>
              <a:t> </a:t>
            </a:r>
            <a:r>
              <a:rPr spc="10"/>
              <a:t>Worldwide</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2/9/2021</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hf hd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8E6DD2-9891-4205-A7CA-B11AAA0D8FCE}"/>
              </a:ext>
            </a:extLst>
          </p:cNvPr>
          <p:cNvSpPr>
            <a:spLocks noGrp="1"/>
          </p:cNvSpPr>
          <p:nvPr>
            <p:ph type="title"/>
          </p:nvPr>
        </p:nvSpPr>
        <p:spPr>
          <a:xfrm>
            <a:off x="657080" y="12569"/>
            <a:ext cx="18583572" cy="1809494"/>
          </a:xfrm>
        </p:spPr>
        <p:txBody>
          <a:bodyPr>
            <a:normAutofit/>
          </a:bodyPr>
          <a:lstStyle>
            <a:lvl1pPr>
              <a:defRPr sz="5277">
                <a:solidFill>
                  <a:srgbClr val="223A73"/>
                </a:solidFill>
              </a:defRPr>
            </a:lvl1pPr>
          </a:lstStyle>
          <a:p>
            <a:r>
              <a:rPr lang="en-US"/>
              <a:t>Click to edit Master title style</a:t>
            </a:r>
            <a:endParaRPr lang="en-US" dirty="0"/>
          </a:p>
        </p:txBody>
      </p:sp>
      <p:sp>
        <p:nvSpPr>
          <p:cNvPr id="5" name="Date Placeholder 3">
            <a:extLst>
              <a:ext uri="{FF2B5EF4-FFF2-40B4-BE49-F238E27FC236}">
                <a16:creationId xmlns:a16="http://schemas.microsoft.com/office/drawing/2014/main" id="{C29BCCC2-3D59-4783-BEEE-7C0B5D1D1D14}"/>
              </a:ext>
            </a:extLst>
          </p:cNvPr>
          <p:cNvSpPr>
            <a:spLocks noGrp="1"/>
          </p:cNvSpPr>
          <p:nvPr>
            <p:ph type="dt" sz="half" idx="2"/>
          </p:nvPr>
        </p:nvSpPr>
        <p:spPr>
          <a:xfrm>
            <a:off x="14905106" y="10547303"/>
            <a:ext cx="4523423" cy="762047"/>
          </a:xfrm>
          <a:prstGeom prst="rect">
            <a:avLst/>
          </a:prstGeom>
        </p:spPr>
        <p:txBody>
          <a:bodyPr vert="horz" lIns="91440" tIns="45720" rIns="91440" bIns="45720" rtlCol="0" anchor="ctr" anchorCtr="0"/>
          <a:lstStyle>
            <a:lvl1pPr algn="r">
              <a:defRPr sz="1979" b="1">
                <a:solidFill>
                  <a:schemeClr val="bg1"/>
                </a:solidFill>
                <a:latin typeface="Segoe UI" panose="020B0502040204020203" pitchFamily="34" charset="0"/>
                <a:cs typeface="Segoe UI" panose="020B0502040204020203" pitchFamily="34" charset="0"/>
              </a:defRPr>
            </a:lvl1pPr>
          </a:lstStyle>
          <a:p>
            <a:fld id="{DBFFCA20-E901-4525-9270-471AF7CD0A2E}" type="datetime4">
              <a:rPr lang="en-US" smtClean="0"/>
              <a:t>February 9, 2021</a:t>
            </a:fld>
            <a:r>
              <a:rPr lang="en-US"/>
              <a:t>  |  </a:t>
            </a:r>
            <a:endParaRPr lang="en-US" dirty="0"/>
          </a:p>
        </p:txBody>
      </p:sp>
      <p:sp>
        <p:nvSpPr>
          <p:cNvPr id="6" name="Slide Number Placeholder 4">
            <a:extLst>
              <a:ext uri="{FF2B5EF4-FFF2-40B4-BE49-F238E27FC236}">
                <a16:creationId xmlns:a16="http://schemas.microsoft.com/office/drawing/2014/main" id="{59879E76-B471-42AF-BDCD-555A56B1D8B7}"/>
              </a:ext>
            </a:extLst>
          </p:cNvPr>
          <p:cNvSpPr>
            <a:spLocks noGrp="1"/>
          </p:cNvSpPr>
          <p:nvPr>
            <p:ph type="sldNum" sz="quarter" idx="4"/>
          </p:nvPr>
        </p:nvSpPr>
        <p:spPr>
          <a:xfrm>
            <a:off x="19314295" y="10559122"/>
            <a:ext cx="789805" cy="762047"/>
          </a:xfrm>
          <a:prstGeom prst="rect">
            <a:avLst/>
          </a:prstGeom>
        </p:spPr>
        <p:txBody>
          <a:bodyPr vert="horz" lIns="91440" tIns="45720" rIns="91440" bIns="45720" rtlCol="0" anchor="ctr" anchorCtr="0"/>
          <a:lstStyle>
            <a:lvl1pPr algn="l">
              <a:defRPr sz="1979" b="1">
                <a:solidFill>
                  <a:schemeClr val="bg1"/>
                </a:solidFill>
                <a:latin typeface="Segoe UI" panose="020B0502040204020203" pitchFamily="34" charset="0"/>
                <a:cs typeface="Segoe UI" panose="020B0502040204020203" pitchFamily="34" charset="0"/>
              </a:defRPr>
            </a:lvl1pPr>
          </a:lstStyle>
          <a:p>
            <a:fld id="{9DAB4538-BD83-4061-8E62-86E96E8E1D20}" type="slidenum">
              <a:rPr lang="en-US" smtClean="0"/>
              <a:pPr/>
              <a:t>‹#›</a:t>
            </a:fld>
            <a:endParaRPr lang="en-US" dirty="0"/>
          </a:p>
        </p:txBody>
      </p:sp>
    </p:spTree>
    <p:extLst>
      <p:ext uri="{BB962C8B-B14F-4D97-AF65-F5344CB8AC3E}">
        <p14:creationId xmlns:p14="http://schemas.microsoft.com/office/powerpoint/2010/main" val="290866546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Screenshot (Dark Vertical)">
    <p:bg bwMode="black">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6" name="Title 1"/>
          <p:cNvSpPr>
            <a:spLocks noGrp="1"/>
          </p:cNvSpPr>
          <p:nvPr>
            <p:ph type="title"/>
          </p:nvPr>
        </p:nvSpPr>
        <p:spPr bwMode="white">
          <a:xfrm>
            <a:off x="1382157" y="-1"/>
            <a:ext cx="17339786" cy="2005315"/>
          </a:xfrm>
          <a:noFill/>
        </p:spPr>
        <p:txBody>
          <a:bodyPr lIns="0" rIns="0">
            <a:normAutofit/>
          </a:bodyPr>
          <a:lstStyle>
            <a:lvl1pPr algn="r">
              <a:defRPr sz="5936">
                <a:solidFill>
                  <a:schemeClr val="accent2"/>
                </a:solidFill>
              </a:defRPr>
            </a:lvl1pPr>
          </a:lstStyle>
          <a:p>
            <a:r>
              <a:rPr lang="en-US"/>
              <a:t>Click to edit Master title style</a:t>
            </a:r>
            <a:endParaRPr lang="en-US" dirty="0"/>
          </a:p>
        </p:txBody>
      </p:sp>
      <p:sp>
        <p:nvSpPr>
          <p:cNvPr id="11" name="Text Placeholder 2"/>
          <p:cNvSpPr>
            <a:spLocks noGrp="1"/>
          </p:cNvSpPr>
          <p:nvPr>
            <p:ph type="body" sz="quarter" idx="13"/>
          </p:nvPr>
        </p:nvSpPr>
        <p:spPr bwMode="white">
          <a:xfrm>
            <a:off x="1382157" y="2251322"/>
            <a:ext cx="17339786" cy="2584401"/>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p:txBody>
      </p:sp>
      <p:pic>
        <p:nvPicPr>
          <p:cNvPr id="12"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2264775" y="5314474"/>
            <a:ext cx="15479547" cy="8712157"/>
          </a:xfrm>
          <a:prstGeom prst="rect">
            <a:avLst/>
          </a:prstGeom>
          <a:ln>
            <a:noFill/>
          </a:ln>
          <a:effectLst>
            <a:outerShdw blurRad="292100" dist="139700" dir="2700000" algn="tl" rotWithShape="0">
              <a:srgbClr val="333333">
                <a:alpha val="65000"/>
              </a:srgbClr>
            </a:outerShdw>
          </a:effectLst>
        </p:spPr>
      </p:pic>
      <p:sp>
        <p:nvSpPr>
          <p:cNvPr id="17" name="Picture Placeholder 4" descr="Screenshot"/>
          <p:cNvSpPr>
            <a:spLocks noGrp="1"/>
          </p:cNvSpPr>
          <p:nvPr>
            <p:ph type="pic" sz="quarter" idx="10" hasCustomPrompt="1"/>
          </p:nvPr>
        </p:nvSpPr>
        <p:spPr bwMode="gray">
          <a:xfrm>
            <a:off x="2264777" y="6220095"/>
            <a:ext cx="15314265" cy="7806534"/>
          </a:xfrm>
        </p:spPr>
        <p:txBody>
          <a:bodyPr/>
          <a:lstStyle>
            <a:lvl1pPr>
              <a:defRPr/>
            </a:lvl1pPr>
          </a:lstStyle>
          <a:p>
            <a:r>
              <a:rPr lang="en-US" dirty="0"/>
              <a:t>Click icon to insert screenshot</a:t>
            </a:r>
          </a:p>
        </p:txBody>
      </p:sp>
    </p:spTree>
    <p:extLst>
      <p:ext uri="{BB962C8B-B14F-4D97-AF65-F5344CB8AC3E}">
        <p14:creationId xmlns:p14="http://schemas.microsoft.com/office/powerpoint/2010/main" val="90634571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Screenshot (Full Window Dark)">
    <p:bg bwMode="black">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5" name="Title 1"/>
          <p:cNvSpPr>
            <a:spLocks noGrp="1"/>
          </p:cNvSpPr>
          <p:nvPr>
            <p:ph type="title"/>
          </p:nvPr>
        </p:nvSpPr>
        <p:spPr bwMode="white">
          <a:xfrm>
            <a:off x="1382157" y="-1"/>
            <a:ext cx="17339786" cy="2005315"/>
          </a:xfrm>
          <a:noFill/>
        </p:spPr>
        <p:txBody>
          <a:bodyPr lIns="0" rIns="0">
            <a:normAutofit/>
          </a:bodyPr>
          <a:lstStyle>
            <a:lvl1pPr algn="r">
              <a:defRPr sz="5936">
                <a:solidFill>
                  <a:schemeClr val="accent2"/>
                </a:solidFill>
              </a:defRPr>
            </a:lvl1pPr>
          </a:lstStyle>
          <a:p>
            <a:r>
              <a:rPr lang="en-US"/>
              <a:t>Click to edit Master title style</a:t>
            </a:r>
            <a:endParaRPr lang="en-US" dirty="0"/>
          </a:p>
        </p:txBody>
      </p:sp>
      <p:pic>
        <p:nvPicPr>
          <p:cNvPr id="12"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2264775" y="2085573"/>
            <a:ext cx="15479547" cy="8712157"/>
          </a:xfrm>
          <a:prstGeom prst="rect">
            <a:avLst/>
          </a:prstGeom>
          <a:ln>
            <a:noFill/>
          </a:ln>
          <a:effectLst>
            <a:outerShdw blurRad="292100" dist="139700" dir="2700000" algn="tl" rotWithShape="0">
              <a:srgbClr val="333333">
                <a:alpha val="65000"/>
              </a:srgbClr>
            </a:outerShdw>
          </a:effectLst>
        </p:spPr>
      </p:pic>
      <p:sp>
        <p:nvSpPr>
          <p:cNvPr id="17" name="Picture Placeholder 3" descr="Screenshot"/>
          <p:cNvSpPr>
            <a:spLocks noGrp="1"/>
          </p:cNvSpPr>
          <p:nvPr>
            <p:ph type="pic" sz="quarter" idx="10" hasCustomPrompt="1"/>
          </p:nvPr>
        </p:nvSpPr>
        <p:spPr bwMode="gray">
          <a:xfrm>
            <a:off x="2264777" y="2991193"/>
            <a:ext cx="15314265" cy="7806534"/>
          </a:xfrm>
        </p:spPr>
        <p:txBody>
          <a:bodyPr/>
          <a:lstStyle>
            <a:lvl1pPr>
              <a:defRPr/>
            </a:lvl1pPr>
          </a:lstStyle>
          <a:p>
            <a:r>
              <a:rPr lang="en-US" dirty="0"/>
              <a:t>Click icon to insert screenshot</a:t>
            </a:r>
          </a:p>
        </p:txBody>
      </p:sp>
    </p:spTree>
    <p:extLst>
      <p:ext uri="{BB962C8B-B14F-4D97-AF65-F5344CB8AC3E}">
        <p14:creationId xmlns:p14="http://schemas.microsoft.com/office/powerpoint/2010/main" val="62766204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Screenshot (Light Gray Horizontal)">
    <p:bg bwMode="auto">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bwMode="black">
          <a:xfrm>
            <a:off x="1345381" y="473393"/>
            <a:ext cx="5807511" cy="4510076"/>
          </a:xfrm>
        </p:spPr>
        <p:txBody>
          <a:bodyPr/>
          <a:lstStyle>
            <a:lvl1pPr>
              <a:defRPr>
                <a:solidFill>
                  <a:schemeClr val="accent1"/>
                </a:solidFill>
              </a:defRPr>
            </a:lvl1pPr>
          </a:lstStyle>
          <a:p>
            <a:r>
              <a:rPr lang="en-US" dirty="0"/>
              <a:t>Click to edit title</a:t>
            </a:r>
          </a:p>
        </p:txBody>
      </p:sp>
      <p:sp>
        <p:nvSpPr>
          <p:cNvPr id="4" name="Text Placeholder 2"/>
          <p:cNvSpPr>
            <a:spLocks noGrp="1"/>
          </p:cNvSpPr>
          <p:nvPr>
            <p:ph type="body" sz="quarter" idx="11"/>
          </p:nvPr>
        </p:nvSpPr>
        <p:spPr bwMode="black">
          <a:xfrm>
            <a:off x="1345510" y="5296023"/>
            <a:ext cx="5807382" cy="4082463"/>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2"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8206515" y="832544"/>
            <a:ext cx="15861198" cy="8926957"/>
          </a:xfrm>
          <a:prstGeom prst="rect">
            <a:avLst/>
          </a:prstGeom>
          <a:ln>
            <a:noFill/>
          </a:ln>
          <a:effectLst>
            <a:outerShdw blurRad="292100" dist="139700" dir="2700000" algn="tl" rotWithShape="0">
              <a:srgbClr val="333333">
                <a:alpha val="65000"/>
              </a:srgbClr>
            </a:outerShdw>
          </a:effectLst>
        </p:spPr>
      </p:pic>
      <p:sp>
        <p:nvSpPr>
          <p:cNvPr id="13" name="Picture Placeholder 4" descr="Screenshot"/>
          <p:cNvSpPr>
            <a:spLocks noGrp="1"/>
          </p:cNvSpPr>
          <p:nvPr>
            <p:ph type="pic" sz="quarter" idx="10" hasCustomPrompt="1"/>
          </p:nvPr>
        </p:nvSpPr>
        <p:spPr bwMode="gray">
          <a:xfrm>
            <a:off x="8206515" y="1760494"/>
            <a:ext cx="15691842" cy="7999005"/>
          </a:xfrm>
        </p:spPr>
        <p:txBody>
          <a:bodyPr/>
          <a:lstStyle>
            <a:lvl1pPr>
              <a:defRPr/>
            </a:lvl1pPr>
          </a:lstStyle>
          <a:p>
            <a:r>
              <a:rPr lang="en-US" dirty="0"/>
              <a:t>Click icon to insert screenshot</a:t>
            </a:r>
          </a:p>
        </p:txBody>
      </p:sp>
      <p:sp>
        <p:nvSpPr>
          <p:cNvPr id="10" name="Date Placeholder 5"/>
          <p:cNvSpPr>
            <a:spLocks noGrp="1"/>
          </p:cNvSpPr>
          <p:nvPr>
            <p:ph type="dt" sz="half" idx="12"/>
          </p:nvPr>
        </p:nvSpPr>
        <p:spPr bwMode="black">
          <a:xfrm>
            <a:off x="1382157" y="10482093"/>
            <a:ext cx="2240258" cy="602118"/>
          </a:xfrm>
        </p:spPr>
        <p:txBody>
          <a:bodyPr/>
          <a:lstStyle/>
          <a:p>
            <a:fld id="{5D76A200-3168-4D33-A718-3974884CE863}" type="datetime1">
              <a:rPr lang="en-US" smtClean="0"/>
              <a:t>2/9/2021</a:t>
            </a:fld>
            <a:endParaRPr lang="en-US" dirty="0"/>
          </a:p>
        </p:txBody>
      </p:sp>
      <p:sp>
        <p:nvSpPr>
          <p:cNvPr id="7" name="Footer Placeholder 6"/>
          <p:cNvSpPr>
            <a:spLocks noGrp="1"/>
          </p:cNvSpPr>
          <p:nvPr>
            <p:ph type="ftr" sz="quarter" idx="3"/>
          </p:nvPr>
        </p:nvSpPr>
        <p:spPr bwMode="black">
          <a:xfrm>
            <a:off x="5445153" y="10482091"/>
            <a:ext cx="9213797" cy="602118"/>
          </a:xfrm>
          <a:prstGeom prst="rect">
            <a:avLst/>
          </a:prstGeom>
        </p:spPr>
        <p:txBody>
          <a:bodyPr anchor="ctr"/>
          <a:lstStyle>
            <a:lvl1pPr algn="ctr">
              <a:defRPr sz="1979">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11" name="Slide Number Placeholder 7"/>
          <p:cNvSpPr>
            <a:spLocks noGrp="1"/>
          </p:cNvSpPr>
          <p:nvPr>
            <p:ph type="sldNum" sz="quarter" idx="13"/>
          </p:nvPr>
        </p:nvSpPr>
        <p:spPr bwMode="black">
          <a:xfrm>
            <a:off x="16310064" y="10482093"/>
            <a:ext cx="2411879" cy="602118"/>
          </a:xfr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31636813"/>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Screenshot (Light Gray Vertical)">
    <p:bg bwMode="auto">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9" name="Title 1"/>
          <p:cNvSpPr>
            <a:spLocks noGrp="1"/>
          </p:cNvSpPr>
          <p:nvPr>
            <p:ph type="title"/>
          </p:nvPr>
        </p:nvSpPr>
        <p:spPr bwMode="black">
          <a:xfrm>
            <a:off x="1382157" y="-1"/>
            <a:ext cx="17339786" cy="2005315"/>
          </a:xfrm>
          <a:noFill/>
        </p:spPr>
        <p:txBody>
          <a:bodyPr lIns="0" rIns="0">
            <a:normAutofit/>
          </a:bodyPr>
          <a:lstStyle>
            <a:lvl1pPr algn="r">
              <a:defRPr sz="5936">
                <a:solidFill>
                  <a:schemeClr val="tx1"/>
                </a:solidFill>
              </a:defRPr>
            </a:lvl1pPr>
          </a:lstStyle>
          <a:p>
            <a:r>
              <a:rPr lang="en-US"/>
              <a:t>Click to edit Master title style</a:t>
            </a:r>
            <a:endParaRPr lang="en-US" dirty="0"/>
          </a:p>
        </p:txBody>
      </p:sp>
      <p:sp>
        <p:nvSpPr>
          <p:cNvPr id="7" name="Text Placeholder 2"/>
          <p:cNvSpPr>
            <a:spLocks noGrp="1"/>
          </p:cNvSpPr>
          <p:nvPr>
            <p:ph type="body" sz="quarter" idx="11"/>
          </p:nvPr>
        </p:nvSpPr>
        <p:spPr bwMode="black">
          <a:xfrm>
            <a:off x="1382157" y="2251322"/>
            <a:ext cx="17339786" cy="2584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p:txBody>
      </p:sp>
      <p:pic>
        <p:nvPicPr>
          <p:cNvPr id="6"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2264775" y="5314474"/>
            <a:ext cx="15479547" cy="8712157"/>
          </a:xfrm>
          <a:prstGeom prst="rect">
            <a:avLst/>
          </a:prstGeom>
          <a:ln>
            <a:noFill/>
          </a:ln>
          <a:effectLst>
            <a:outerShdw blurRad="292100" dist="139700" dir="2700000" algn="tl" rotWithShape="0">
              <a:srgbClr val="333333">
                <a:alpha val="65000"/>
              </a:srgbClr>
            </a:outerShdw>
          </a:effectLst>
        </p:spPr>
      </p:pic>
      <p:sp>
        <p:nvSpPr>
          <p:cNvPr id="13" name="Picture Placeholder 4"/>
          <p:cNvSpPr>
            <a:spLocks noGrp="1"/>
          </p:cNvSpPr>
          <p:nvPr>
            <p:ph type="pic" sz="quarter" idx="10" hasCustomPrompt="1"/>
          </p:nvPr>
        </p:nvSpPr>
        <p:spPr bwMode="gray">
          <a:xfrm>
            <a:off x="2264777" y="6220095"/>
            <a:ext cx="15314265" cy="7806534"/>
          </a:xfrm>
        </p:spPr>
        <p:txBody>
          <a:bodyPr/>
          <a:lstStyle>
            <a:lvl1pPr>
              <a:defRPr/>
            </a:lvl1pPr>
          </a:lstStyle>
          <a:p>
            <a:r>
              <a:rPr lang="en-US" dirty="0"/>
              <a:t>Click icon to insert screenshot</a:t>
            </a:r>
          </a:p>
        </p:txBody>
      </p:sp>
    </p:spTree>
    <p:extLst>
      <p:ext uri="{BB962C8B-B14F-4D97-AF65-F5344CB8AC3E}">
        <p14:creationId xmlns:p14="http://schemas.microsoft.com/office/powerpoint/2010/main" val="731942142"/>
      </p:ext>
    </p:extLst>
  </p:cSld>
  <p:clrMapOvr>
    <a:masterClrMapping/>
  </p:clrMapOvr>
  <p:hf sldNum="0" hdr="0" ftr="0" dt="0"/>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creenshot (Full Window Light Gray)">
    <p:bg bwMode="auto">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5" name="Title 1"/>
          <p:cNvSpPr>
            <a:spLocks noGrp="1"/>
          </p:cNvSpPr>
          <p:nvPr>
            <p:ph type="title"/>
          </p:nvPr>
        </p:nvSpPr>
        <p:spPr bwMode="black">
          <a:xfrm>
            <a:off x="1382157" y="-1"/>
            <a:ext cx="17339786" cy="2005315"/>
          </a:xfrm>
          <a:noFill/>
        </p:spPr>
        <p:txBody>
          <a:bodyPr lIns="0" rIns="0">
            <a:normAutofit/>
          </a:bodyPr>
          <a:lstStyle>
            <a:lvl1pPr algn="r">
              <a:defRPr sz="5936">
                <a:solidFill>
                  <a:schemeClr val="tx1"/>
                </a:solidFill>
              </a:defRPr>
            </a:lvl1pPr>
          </a:lstStyle>
          <a:p>
            <a:r>
              <a:rPr lang="en-US"/>
              <a:t>Click to edit Master title style</a:t>
            </a:r>
            <a:endParaRPr lang="en-US" dirty="0"/>
          </a:p>
        </p:txBody>
      </p:sp>
      <p:pic>
        <p:nvPicPr>
          <p:cNvPr id="9"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2264775" y="2085573"/>
            <a:ext cx="15479547" cy="8712157"/>
          </a:xfrm>
          <a:prstGeom prst="rect">
            <a:avLst/>
          </a:prstGeom>
          <a:ln>
            <a:noFill/>
          </a:ln>
          <a:effectLst>
            <a:outerShdw blurRad="292100" dist="139700" dir="2700000" algn="tl" rotWithShape="0">
              <a:srgbClr val="333333">
                <a:alpha val="65000"/>
              </a:srgbClr>
            </a:outerShdw>
          </a:effectLst>
        </p:spPr>
      </p:pic>
      <p:sp>
        <p:nvSpPr>
          <p:cNvPr id="10" name="Picture Placeholder 3" descr="Screenshot"/>
          <p:cNvSpPr>
            <a:spLocks noGrp="1"/>
          </p:cNvSpPr>
          <p:nvPr>
            <p:ph type="pic" sz="quarter" idx="10" hasCustomPrompt="1"/>
          </p:nvPr>
        </p:nvSpPr>
        <p:spPr bwMode="gray">
          <a:xfrm>
            <a:off x="2264777" y="2991193"/>
            <a:ext cx="15314265" cy="7806534"/>
          </a:xfrm>
        </p:spPr>
        <p:txBody>
          <a:bodyPr/>
          <a:lstStyle>
            <a:lvl1pPr>
              <a:defRPr/>
            </a:lvl1pPr>
          </a:lstStyle>
          <a:p>
            <a:r>
              <a:rPr lang="en-US" dirty="0"/>
              <a:t>Click icon to insert screenshot</a:t>
            </a:r>
          </a:p>
        </p:txBody>
      </p:sp>
    </p:spTree>
    <p:extLst>
      <p:ext uri="{BB962C8B-B14F-4D97-AF65-F5344CB8AC3E}">
        <p14:creationId xmlns:p14="http://schemas.microsoft.com/office/powerpoint/2010/main" val="569752162"/>
      </p:ext>
    </p:extLst>
  </p:cSld>
  <p:clrMapOvr>
    <a:masterClrMapping/>
  </p:clrMapOvr>
  <p:hf sldNum="0" hdr="0" ftr="0" dt="0"/>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Screenshot (Blue Horizontal)">
    <p:bg bwMode="black">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bwMode="white">
          <a:xfrm>
            <a:off x="1345381" y="473393"/>
            <a:ext cx="5807511" cy="4510076"/>
          </a:xfrm>
        </p:spPr>
        <p:txBody>
          <a:bodyPr/>
          <a:lstStyle>
            <a:lvl1pPr>
              <a:defRPr b="0">
                <a:solidFill>
                  <a:schemeClr val="accent2"/>
                </a:solidFill>
              </a:defRPr>
            </a:lvl1pPr>
          </a:lstStyle>
          <a:p>
            <a:r>
              <a:rPr lang="en-US" dirty="0"/>
              <a:t>Click to edit title</a:t>
            </a:r>
          </a:p>
        </p:txBody>
      </p:sp>
      <p:sp>
        <p:nvSpPr>
          <p:cNvPr id="15" name="Text Placeholder 2"/>
          <p:cNvSpPr>
            <a:spLocks noGrp="1"/>
          </p:cNvSpPr>
          <p:nvPr>
            <p:ph type="body" sz="quarter" idx="13"/>
          </p:nvPr>
        </p:nvSpPr>
        <p:spPr bwMode="white">
          <a:xfrm>
            <a:off x="1345510" y="5296023"/>
            <a:ext cx="5807382" cy="408246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8206515" y="832544"/>
            <a:ext cx="15861198" cy="8926957"/>
          </a:xfrm>
          <a:prstGeom prst="rect">
            <a:avLst/>
          </a:prstGeom>
          <a:ln>
            <a:noFill/>
          </a:ln>
          <a:effectLst>
            <a:outerShdw blurRad="292100" dist="139700" dir="2700000" algn="tl" rotWithShape="0">
              <a:srgbClr val="333333">
                <a:alpha val="65000"/>
              </a:srgbClr>
            </a:outerShdw>
          </a:effectLst>
        </p:spPr>
      </p:pic>
      <p:sp>
        <p:nvSpPr>
          <p:cNvPr id="16" name="Picture Placeholder 4" descr="Screenshot"/>
          <p:cNvSpPr>
            <a:spLocks noGrp="1"/>
          </p:cNvSpPr>
          <p:nvPr>
            <p:ph type="pic" sz="quarter" idx="10" hasCustomPrompt="1"/>
          </p:nvPr>
        </p:nvSpPr>
        <p:spPr bwMode="gray">
          <a:xfrm>
            <a:off x="8206515" y="1760494"/>
            <a:ext cx="15691842" cy="7999005"/>
          </a:xfrm>
        </p:spPr>
        <p:txBody>
          <a:bodyPr/>
          <a:lstStyle>
            <a:lvl1pPr>
              <a:defRPr/>
            </a:lvl1pPr>
          </a:lstStyle>
          <a:p>
            <a:r>
              <a:rPr lang="en-US" dirty="0"/>
              <a:t>Click icon to insert screenshot</a:t>
            </a:r>
          </a:p>
        </p:txBody>
      </p:sp>
      <p:sp>
        <p:nvSpPr>
          <p:cNvPr id="10" name="Date Placeholder 5"/>
          <p:cNvSpPr>
            <a:spLocks noGrp="1"/>
          </p:cNvSpPr>
          <p:nvPr>
            <p:ph type="dt" sz="half" idx="11"/>
          </p:nvPr>
        </p:nvSpPr>
        <p:spPr bwMode="white">
          <a:xfrm>
            <a:off x="1382157" y="10482093"/>
            <a:ext cx="2240258" cy="602118"/>
          </a:xfrm>
        </p:spPr>
        <p:txBody>
          <a:bodyPr/>
          <a:lstStyle>
            <a:lvl1pPr>
              <a:defRPr>
                <a:solidFill>
                  <a:schemeClr val="bg1"/>
                </a:solidFill>
              </a:defRPr>
            </a:lvl1pPr>
          </a:lstStyle>
          <a:p>
            <a:fld id="{276FB33B-BCEE-4E25-B97B-A564B0E1024B}" type="datetime1">
              <a:rPr lang="en-US" smtClean="0"/>
              <a:t>2/9/2021</a:t>
            </a:fld>
            <a:endParaRPr lang="en-US" dirty="0"/>
          </a:p>
        </p:txBody>
      </p:sp>
      <p:sp>
        <p:nvSpPr>
          <p:cNvPr id="9" name="Footer Placeholder 6"/>
          <p:cNvSpPr>
            <a:spLocks noGrp="1"/>
          </p:cNvSpPr>
          <p:nvPr>
            <p:ph type="ftr" sz="quarter" idx="3"/>
          </p:nvPr>
        </p:nvSpPr>
        <p:spPr bwMode="white">
          <a:xfrm>
            <a:off x="5445153" y="10482091"/>
            <a:ext cx="9213797" cy="602118"/>
          </a:xfrm>
          <a:prstGeom prst="rect">
            <a:avLst/>
          </a:prstGeom>
        </p:spPr>
        <p:txBody>
          <a:bodyPr anchor="ctr"/>
          <a:lstStyle>
            <a:lvl1pPr algn="ctr">
              <a:defRPr sz="1979">
                <a:solidFill>
                  <a:schemeClr val="bg1"/>
                </a:solidFill>
              </a:defRPr>
            </a:lvl1pPr>
          </a:lstStyle>
          <a:p>
            <a:r>
              <a:rPr lang="en-US" dirty="0"/>
              <a:t>Information Technology for Minnesota Government </a:t>
            </a:r>
            <a:r>
              <a:rPr lang="en-US" dirty="0">
                <a:solidFill>
                  <a:schemeClr val="accent2"/>
                </a:solidFill>
              </a:rPr>
              <a:t>|</a:t>
            </a:r>
            <a:r>
              <a:rPr lang="en-US" dirty="0"/>
              <a:t> mn.gov/</a:t>
            </a:r>
            <a:r>
              <a:rPr lang="en-US" dirty="0" err="1"/>
              <a:t>mnit</a:t>
            </a:r>
            <a:endParaRPr lang="en-US" dirty="0"/>
          </a:p>
        </p:txBody>
      </p:sp>
      <p:sp>
        <p:nvSpPr>
          <p:cNvPr id="11" name="Slide Number Placeholder 7"/>
          <p:cNvSpPr>
            <a:spLocks noGrp="1"/>
          </p:cNvSpPr>
          <p:nvPr>
            <p:ph type="sldNum" sz="quarter" idx="12"/>
          </p:nvPr>
        </p:nvSpPr>
        <p:spPr bwMode="white">
          <a:xfrm>
            <a:off x="16310064" y="10482093"/>
            <a:ext cx="2411879" cy="602118"/>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41221591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Screenshot (Blue Vertical)">
    <p:bg bwMode="black">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6" name="Title 1"/>
          <p:cNvSpPr>
            <a:spLocks noGrp="1"/>
          </p:cNvSpPr>
          <p:nvPr>
            <p:ph type="title"/>
          </p:nvPr>
        </p:nvSpPr>
        <p:spPr bwMode="white">
          <a:xfrm>
            <a:off x="1382157" y="-1"/>
            <a:ext cx="17339786" cy="2005315"/>
          </a:xfrm>
          <a:noFill/>
        </p:spPr>
        <p:txBody>
          <a:bodyPr lIns="0" rIns="0">
            <a:normAutofit/>
          </a:bodyPr>
          <a:lstStyle>
            <a:lvl1pPr algn="r">
              <a:defRPr sz="5936">
                <a:solidFill>
                  <a:schemeClr val="accent2"/>
                </a:solidFill>
              </a:defRPr>
            </a:lvl1pPr>
          </a:lstStyle>
          <a:p>
            <a:r>
              <a:rPr lang="en-US"/>
              <a:t>Click to edit Master title style</a:t>
            </a:r>
            <a:endParaRPr lang="en-US" dirty="0"/>
          </a:p>
        </p:txBody>
      </p:sp>
      <p:sp>
        <p:nvSpPr>
          <p:cNvPr id="14" name="Text Placeholder 2"/>
          <p:cNvSpPr>
            <a:spLocks noGrp="1"/>
          </p:cNvSpPr>
          <p:nvPr>
            <p:ph type="body" sz="quarter" idx="13"/>
          </p:nvPr>
        </p:nvSpPr>
        <p:spPr bwMode="white">
          <a:xfrm>
            <a:off x="1382157" y="2251322"/>
            <a:ext cx="17339786" cy="2584401"/>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p:txBody>
      </p:sp>
      <p:pic>
        <p:nvPicPr>
          <p:cNvPr id="15"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2264775" y="5314474"/>
            <a:ext cx="15479547" cy="8712157"/>
          </a:xfrm>
          <a:prstGeom prst="rect">
            <a:avLst/>
          </a:prstGeom>
          <a:ln>
            <a:noFill/>
          </a:ln>
          <a:effectLst>
            <a:outerShdw blurRad="292100" dist="139700" dir="2700000" algn="tl" rotWithShape="0">
              <a:srgbClr val="333333">
                <a:alpha val="65000"/>
              </a:srgbClr>
            </a:outerShdw>
          </a:effectLst>
        </p:spPr>
      </p:pic>
      <p:sp>
        <p:nvSpPr>
          <p:cNvPr id="16" name="Picture Placeholder 4" descr="Screenshot"/>
          <p:cNvSpPr>
            <a:spLocks noGrp="1"/>
          </p:cNvSpPr>
          <p:nvPr>
            <p:ph type="pic" sz="quarter" idx="10" hasCustomPrompt="1"/>
          </p:nvPr>
        </p:nvSpPr>
        <p:spPr bwMode="gray">
          <a:xfrm>
            <a:off x="2264777" y="6220095"/>
            <a:ext cx="15314265" cy="7806534"/>
          </a:xfrm>
        </p:spPr>
        <p:txBody>
          <a:bodyPr/>
          <a:lstStyle>
            <a:lvl1pPr>
              <a:defRPr/>
            </a:lvl1pPr>
          </a:lstStyle>
          <a:p>
            <a:r>
              <a:rPr lang="en-US" dirty="0"/>
              <a:t>Click icon to insert screenshot</a:t>
            </a:r>
          </a:p>
        </p:txBody>
      </p:sp>
    </p:spTree>
    <p:extLst>
      <p:ext uri="{BB962C8B-B14F-4D97-AF65-F5344CB8AC3E}">
        <p14:creationId xmlns:p14="http://schemas.microsoft.com/office/powerpoint/2010/main" val="1524386592"/>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creenshot (Full Window Blue)">
    <p:bg bwMode="black">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5" name="Title 1"/>
          <p:cNvSpPr>
            <a:spLocks noGrp="1"/>
          </p:cNvSpPr>
          <p:nvPr>
            <p:ph type="title"/>
          </p:nvPr>
        </p:nvSpPr>
        <p:spPr bwMode="white">
          <a:xfrm>
            <a:off x="1382157" y="-1"/>
            <a:ext cx="17339786" cy="2005315"/>
          </a:xfrm>
          <a:noFill/>
        </p:spPr>
        <p:txBody>
          <a:bodyPr lIns="0" rIns="0">
            <a:normAutofit/>
          </a:bodyPr>
          <a:lstStyle>
            <a:lvl1pPr algn="r">
              <a:defRPr sz="5936">
                <a:solidFill>
                  <a:schemeClr val="accent2"/>
                </a:solidFill>
              </a:defRPr>
            </a:lvl1pPr>
          </a:lstStyle>
          <a:p>
            <a:r>
              <a:rPr lang="en-US"/>
              <a:t>Click to edit Master title style</a:t>
            </a:r>
            <a:endParaRPr lang="en-US" dirty="0"/>
          </a:p>
        </p:txBody>
      </p:sp>
      <p:pic>
        <p:nvPicPr>
          <p:cNvPr id="6"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2264775" y="2085573"/>
            <a:ext cx="15479547" cy="8712157"/>
          </a:xfrm>
          <a:prstGeom prst="rect">
            <a:avLst/>
          </a:prstGeom>
          <a:ln>
            <a:noFill/>
          </a:ln>
          <a:effectLst>
            <a:outerShdw blurRad="292100" dist="139700" dir="2700000" algn="tl" rotWithShape="0">
              <a:srgbClr val="333333">
                <a:alpha val="65000"/>
              </a:srgbClr>
            </a:outerShdw>
          </a:effectLst>
        </p:spPr>
      </p:pic>
      <p:sp>
        <p:nvSpPr>
          <p:cNvPr id="7" name="Picture Placeholder 3" descr="Screenshot"/>
          <p:cNvSpPr>
            <a:spLocks noGrp="1"/>
          </p:cNvSpPr>
          <p:nvPr>
            <p:ph type="pic" sz="quarter" idx="10" hasCustomPrompt="1"/>
          </p:nvPr>
        </p:nvSpPr>
        <p:spPr bwMode="gray">
          <a:xfrm>
            <a:off x="2264777" y="2991193"/>
            <a:ext cx="15314265" cy="7806534"/>
          </a:xfrm>
        </p:spPr>
        <p:txBody>
          <a:bodyPr/>
          <a:lstStyle>
            <a:lvl1pPr>
              <a:defRPr/>
            </a:lvl1pPr>
          </a:lstStyle>
          <a:p>
            <a:r>
              <a:rPr lang="en-US" dirty="0"/>
              <a:t>Click icon to insert screenshot</a:t>
            </a:r>
          </a:p>
        </p:txBody>
      </p:sp>
    </p:spTree>
    <p:extLst>
      <p:ext uri="{BB962C8B-B14F-4D97-AF65-F5344CB8AC3E}">
        <p14:creationId xmlns:p14="http://schemas.microsoft.com/office/powerpoint/2010/main" val="2748387912"/>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Screenshot (Computer)">
    <p:bg bwMode="black">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bwMode="white">
          <a:xfrm>
            <a:off x="1345381" y="473393"/>
            <a:ext cx="5807511" cy="4510076"/>
          </a:xfrm>
        </p:spPr>
        <p:txBody>
          <a:bodyPr/>
          <a:lstStyle>
            <a:lvl1pPr>
              <a:defRPr b="0">
                <a:solidFill>
                  <a:schemeClr val="accent2"/>
                </a:solidFill>
              </a:defRPr>
            </a:lvl1pPr>
          </a:lstStyle>
          <a:p>
            <a:r>
              <a:rPr lang="en-US" dirty="0"/>
              <a:t>Click to edit title</a:t>
            </a:r>
          </a:p>
        </p:txBody>
      </p:sp>
      <p:sp>
        <p:nvSpPr>
          <p:cNvPr id="16" name="Text Placeholder 2"/>
          <p:cNvSpPr>
            <a:spLocks noGrp="1"/>
          </p:cNvSpPr>
          <p:nvPr>
            <p:ph type="body" sz="quarter" idx="13"/>
          </p:nvPr>
        </p:nvSpPr>
        <p:spPr bwMode="white">
          <a:xfrm>
            <a:off x="1345510" y="5296023"/>
            <a:ext cx="5807382" cy="408246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4" name="Picture 3" descr="Compu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7771296" y="717078"/>
            <a:ext cx="11260177" cy="9978074"/>
          </a:xfrm>
          <a:prstGeom prst="rect">
            <a:avLst/>
          </a:prstGeom>
          <a:effectLst>
            <a:outerShdw blurRad="76200" dir="18900000" sy="23000" kx="-1200000" algn="bl" rotWithShape="0">
              <a:prstClr val="black">
                <a:alpha val="20000"/>
              </a:prstClr>
            </a:outerShdw>
          </a:effectLst>
        </p:spPr>
      </p:pic>
      <p:sp>
        <p:nvSpPr>
          <p:cNvPr id="15" name="Picture Placeholder 4"/>
          <p:cNvSpPr>
            <a:spLocks noGrp="1"/>
          </p:cNvSpPr>
          <p:nvPr>
            <p:ph type="pic" sz="quarter" idx="10" hasCustomPrompt="1"/>
          </p:nvPr>
        </p:nvSpPr>
        <p:spPr bwMode="gray">
          <a:xfrm>
            <a:off x="8206515" y="1140966"/>
            <a:ext cx="10389735" cy="5625877"/>
          </a:xfrm>
        </p:spPr>
        <p:txBody>
          <a:bodyPr/>
          <a:lstStyle>
            <a:lvl1pPr>
              <a:defRPr/>
            </a:lvl1pPr>
          </a:lstStyle>
          <a:p>
            <a:r>
              <a:rPr lang="en-US" dirty="0"/>
              <a:t>Click icon to insert screenshot</a:t>
            </a:r>
          </a:p>
        </p:txBody>
      </p:sp>
      <p:sp>
        <p:nvSpPr>
          <p:cNvPr id="10" name="Date Placeholder 5"/>
          <p:cNvSpPr>
            <a:spLocks noGrp="1"/>
          </p:cNvSpPr>
          <p:nvPr>
            <p:ph type="dt" sz="half" idx="11"/>
          </p:nvPr>
        </p:nvSpPr>
        <p:spPr bwMode="white">
          <a:xfrm>
            <a:off x="1382157" y="10482093"/>
            <a:ext cx="2240258" cy="602118"/>
          </a:xfrm>
        </p:spPr>
        <p:txBody>
          <a:bodyPr/>
          <a:lstStyle>
            <a:lvl1pPr>
              <a:defRPr>
                <a:solidFill>
                  <a:schemeClr val="bg1"/>
                </a:solidFill>
              </a:defRPr>
            </a:lvl1pPr>
          </a:lstStyle>
          <a:p>
            <a:fld id="{276FB33B-BCEE-4E25-B97B-A564B0E1024B}" type="datetime1">
              <a:rPr lang="en-US" smtClean="0"/>
              <a:t>2/9/2021</a:t>
            </a:fld>
            <a:endParaRPr lang="en-US" dirty="0"/>
          </a:p>
        </p:txBody>
      </p:sp>
      <p:sp>
        <p:nvSpPr>
          <p:cNvPr id="9" name="Footer Placeholder 6"/>
          <p:cNvSpPr>
            <a:spLocks noGrp="1"/>
          </p:cNvSpPr>
          <p:nvPr>
            <p:ph type="ftr" sz="quarter" idx="3"/>
          </p:nvPr>
        </p:nvSpPr>
        <p:spPr bwMode="white">
          <a:xfrm>
            <a:off x="5445153" y="10482091"/>
            <a:ext cx="9213797" cy="602118"/>
          </a:xfrm>
          <a:prstGeom prst="rect">
            <a:avLst/>
          </a:prstGeom>
        </p:spPr>
        <p:txBody>
          <a:bodyPr anchor="ctr"/>
          <a:lstStyle>
            <a:lvl1pPr algn="ctr">
              <a:defRPr sz="1979">
                <a:solidFill>
                  <a:schemeClr val="bg1"/>
                </a:solidFill>
              </a:defRPr>
            </a:lvl1pPr>
          </a:lstStyle>
          <a:p>
            <a:r>
              <a:rPr lang="en-US" dirty="0"/>
              <a:t>Information Technology for Minnesota Government </a:t>
            </a:r>
            <a:r>
              <a:rPr lang="en-US" dirty="0">
                <a:solidFill>
                  <a:schemeClr val="accent2"/>
                </a:solidFill>
              </a:rPr>
              <a:t>|</a:t>
            </a:r>
            <a:r>
              <a:rPr lang="en-US" dirty="0"/>
              <a:t> mn.gov/</a:t>
            </a:r>
            <a:r>
              <a:rPr lang="en-US" dirty="0" err="1"/>
              <a:t>mnit</a:t>
            </a:r>
            <a:endParaRPr lang="en-US" dirty="0"/>
          </a:p>
        </p:txBody>
      </p:sp>
      <p:sp>
        <p:nvSpPr>
          <p:cNvPr id="11" name="Slide Number Placeholder 7"/>
          <p:cNvSpPr>
            <a:spLocks noGrp="1"/>
          </p:cNvSpPr>
          <p:nvPr>
            <p:ph type="sldNum" sz="quarter" idx="12"/>
          </p:nvPr>
        </p:nvSpPr>
        <p:spPr bwMode="white">
          <a:xfrm>
            <a:off x="16310064" y="10482093"/>
            <a:ext cx="2411879" cy="602118"/>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65739335"/>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creenshot (Computer, Tablet, Phone)">
    <p:bg bwMode="black">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8417"/>
          <a:stretch/>
        </p:blipFill>
        <p:spPr bwMode="gray">
          <a:xfrm>
            <a:off x="847246" y="496023"/>
            <a:ext cx="18819304" cy="10729725"/>
          </a:xfrm>
          <a:prstGeom prst="rect">
            <a:avLst/>
          </a:prstGeom>
        </p:spPr>
      </p:pic>
      <p:sp>
        <p:nvSpPr>
          <p:cNvPr id="13" name="Title 2"/>
          <p:cNvSpPr>
            <a:spLocks noGrp="1"/>
          </p:cNvSpPr>
          <p:nvPr>
            <p:ph type="title" hasCustomPrompt="1"/>
          </p:nvPr>
        </p:nvSpPr>
        <p:spPr bwMode="white">
          <a:xfrm>
            <a:off x="1345381" y="473393"/>
            <a:ext cx="5807511" cy="4510076"/>
          </a:xfrm>
        </p:spPr>
        <p:txBody>
          <a:bodyPr/>
          <a:lstStyle>
            <a:lvl1pPr>
              <a:defRPr b="0">
                <a:solidFill>
                  <a:schemeClr val="tx1"/>
                </a:solidFill>
              </a:defRPr>
            </a:lvl1pPr>
          </a:lstStyle>
          <a:p>
            <a:r>
              <a:rPr lang="en-US" dirty="0"/>
              <a:t>Click to edit title</a:t>
            </a:r>
          </a:p>
        </p:txBody>
      </p:sp>
      <p:sp>
        <p:nvSpPr>
          <p:cNvPr id="15" name="Picture Placeholder 3"/>
          <p:cNvSpPr>
            <a:spLocks noGrp="1"/>
          </p:cNvSpPr>
          <p:nvPr>
            <p:ph type="pic" sz="quarter" idx="10" hasCustomPrompt="1"/>
          </p:nvPr>
        </p:nvSpPr>
        <p:spPr bwMode="gray">
          <a:xfrm>
            <a:off x="8206516" y="1140966"/>
            <a:ext cx="10386083" cy="5555945"/>
          </a:xfrm>
        </p:spPr>
        <p:txBody>
          <a:bodyPr/>
          <a:lstStyle>
            <a:lvl1pPr>
              <a:defRPr/>
            </a:lvl1pPr>
          </a:lstStyle>
          <a:p>
            <a:r>
              <a:rPr lang="en-US" dirty="0"/>
              <a:t>Click icon to insert screenshot</a:t>
            </a:r>
          </a:p>
        </p:txBody>
      </p:sp>
      <p:sp>
        <p:nvSpPr>
          <p:cNvPr id="12" name="Picture Placeholder 4"/>
          <p:cNvSpPr>
            <a:spLocks noGrp="1"/>
          </p:cNvSpPr>
          <p:nvPr>
            <p:ph type="pic" sz="quarter" idx="13" hasCustomPrompt="1"/>
          </p:nvPr>
        </p:nvSpPr>
        <p:spPr bwMode="gray">
          <a:xfrm>
            <a:off x="3946909" y="5628413"/>
            <a:ext cx="3048874" cy="4053980"/>
          </a:xfrm>
        </p:spPr>
        <p:txBody>
          <a:bodyPr>
            <a:normAutofit/>
          </a:bodyPr>
          <a:lstStyle>
            <a:lvl1pPr>
              <a:defRPr sz="3628"/>
            </a:lvl1pPr>
          </a:lstStyle>
          <a:p>
            <a:r>
              <a:rPr lang="en-US" dirty="0"/>
              <a:t>Click icon to insert screenshot</a:t>
            </a:r>
          </a:p>
        </p:txBody>
      </p:sp>
      <p:sp>
        <p:nvSpPr>
          <p:cNvPr id="17" name="Picture Placeholder 5"/>
          <p:cNvSpPr>
            <a:spLocks noGrp="1"/>
          </p:cNvSpPr>
          <p:nvPr>
            <p:ph type="pic" sz="quarter" idx="14" hasCustomPrompt="1"/>
          </p:nvPr>
        </p:nvSpPr>
        <p:spPr bwMode="gray">
          <a:xfrm>
            <a:off x="1596502" y="7178298"/>
            <a:ext cx="1474550" cy="2589876"/>
          </a:xfrm>
        </p:spPr>
        <p:txBody>
          <a:bodyPr>
            <a:normAutofit/>
          </a:bodyPr>
          <a:lstStyle>
            <a:lvl1pPr marL="282721" indent="-282721">
              <a:buFont typeface="Arial" panose="020B0604020202020204" pitchFamily="34" charset="0"/>
              <a:buChar char="•"/>
              <a:defRPr sz="1567"/>
            </a:lvl1pPr>
          </a:lstStyle>
          <a:p>
            <a:r>
              <a:rPr lang="en-US" dirty="0"/>
              <a:t>Click icon to insert screenshot</a:t>
            </a:r>
          </a:p>
        </p:txBody>
      </p:sp>
      <p:sp>
        <p:nvSpPr>
          <p:cNvPr id="10" name="Date Placeholder 6"/>
          <p:cNvSpPr>
            <a:spLocks noGrp="1"/>
          </p:cNvSpPr>
          <p:nvPr>
            <p:ph type="dt" sz="half" idx="11"/>
          </p:nvPr>
        </p:nvSpPr>
        <p:spPr bwMode="white">
          <a:xfrm>
            <a:off x="1382157" y="10482093"/>
            <a:ext cx="2240258" cy="602118"/>
          </a:xfrm>
        </p:spPr>
        <p:txBody>
          <a:bodyPr/>
          <a:lstStyle>
            <a:lvl1pPr>
              <a:defRPr>
                <a:solidFill>
                  <a:schemeClr val="tx2"/>
                </a:solidFill>
              </a:defRPr>
            </a:lvl1pPr>
          </a:lstStyle>
          <a:p>
            <a:fld id="{276FB33B-BCEE-4E25-B97B-A564B0E1024B}" type="datetime1">
              <a:rPr lang="en-US" smtClean="0"/>
              <a:pPr/>
              <a:t>2/9/2021</a:t>
            </a:fld>
            <a:endParaRPr lang="en-US" dirty="0"/>
          </a:p>
        </p:txBody>
      </p:sp>
      <p:sp>
        <p:nvSpPr>
          <p:cNvPr id="9" name="Footer Placeholder 7"/>
          <p:cNvSpPr>
            <a:spLocks noGrp="1"/>
          </p:cNvSpPr>
          <p:nvPr>
            <p:ph type="ftr" sz="quarter" idx="3"/>
          </p:nvPr>
        </p:nvSpPr>
        <p:spPr bwMode="white">
          <a:xfrm>
            <a:off x="5445153" y="10482091"/>
            <a:ext cx="9213797" cy="602118"/>
          </a:xfrm>
          <a:prstGeom prst="rect">
            <a:avLst/>
          </a:prstGeom>
        </p:spPr>
        <p:txBody>
          <a:bodyPr anchor="ctr"/>
          <a:lstStyle>
            <a:lvl1pPr algn="ctr">
              <a:defRPr sz="1979">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11" name="Slide Number Placeholder 8"/>
          <p:cNvSpPr>
            <a:spLocks noGrp="1"/>
          </p:cNvSpPr>
          <p:nvPr>
            <p:ph type="sldNum" sz="quarter" idx="12"/>
          </p:nvPr>
        </p:nvSpPr>
        <p:spPr bwMode="white">
          <a:xfrm>
            <a:off x="16310064" y="10482093"/>
            <a:ext cx="2411879" cy="602118"/>
          </a:xfrm>
        </p:spPr>
        <p:txBody>
          <a:bodyPr/>
          <a:lstStyle>
            <a:lvl1pPr>
              <a:defRPr>
                <a:solidFill>
                  <a:schemeClr val="tx2"/>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549353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New Topic Divi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9105DB4-BFE5-4FAE-8AEA-3F5077E4C8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34127" t="30149" r="7691" b="23311"/>
          <a:stretch/>
        </p:blipFill>
        <p:spPr>
          <a:xfrm>
            <a:off x="0" y="3"/>
            <a:ext cx="20104100" cy="11421320"/>
          </a:xfrm>
          <a:prstGeom prst="rect">
            <a:avLst/>
          </a:prstGeom>
        </p:spPr>
      </p:pic>
      <p:sp>
        <p:nvSpPr>
          <p:cNvPr id="8" name="Rectangle 7">
            <a:extLst>
              <a:ext uri="{FF2B5EF4-FFF2-40B4-BE49-F238E27FC236}">
                <a16:creationId xmlns:a16="http://schemas.microsoft.com/office/drawing/2014/main" id="{EEC7B596-8A1F-4631-B5E6-6D253826116B}"/>
              </a:ext>
            </a:extLst>
          </p:cNvPr>
          <p:cNvSpPr/>
          <p:nvPr userDrawn="1"/>
        </p:nvSpPr>
        <p:spPr>
          <a:xfrm>
            <a:off x="3155470" y="2811489"/>
            <a:ext cx="13793160" cy="5686372"/>
          </a:xfrm>
          <a:prstGeom prst="rect">
            <a:avLst/>
          </a:prstGeom>
          <a:solidFill>
            <a:schemeClr val="bg1"/>
          </a:solidFill>
          <a:ln w="57150">
            <a:solidFill>
              <a:srgbClr val="12A6D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68"/>
          </a:p>
        </p:txBody>
      </p:sp>
      <p:sp>
        <p:nvSpPr>
          <p:cNvPr id="2" name="Title 1">
            <a:extLst>
              <a:ext uri="{FF2B5EF4-FFF2-40B4-BE49-F238E27FC236}">
                <a16:creationId xmlns:a16="http://schemas.microsoft.com/office/drawing/2014/main" id="{8C8E6DD2-9891-4205-A7CA-B11AAA0D8FCE}"/>
              </a:ext>
            </a:extLst>
          </p:cNvPr>
          <p:cNvSpPr>
            <a:spLocks noGrp="1"/>
          </p:cNvSpPr>
          <p:nvPr>
            <p:ph type="title"/>
          </p:nvPr>
        </p:nvSpPr>
        <p:spPr>
          <a:xfrm>
            <a:off x="3219371" y="2845002"/>
            <a:ext cx="13692523" cy="5591163"/>
          </a:xfrm>
        </p:spPr>
        <p:txBody>
          <a:bodyPr>
            <a:normAutofit/>
          </a:bodyPr>
          <a:lstStyle>
            <a:lvl1pPr algn="ctr">
              <a:defRPr lang="en-US" sz="8905" b="1" kern="1200" dirty="0">
                <a:solidFill>
                  <a:schemeClr val="tx1"/>
                </a:solidFill>
                <a:latin typeface="Segoe UI" panose="020B0502040204020203" pitchFamily="34" charset="0"/>
                <a:ea typeface="+mj-ea"/>
                <a:cs typeface="Segoe UI" panose="020B0502040204020203"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345339931"/>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Quote (Blue Background)">
    <p:bg bwMode="black">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12" name="Rounded Rectangular Callout 1"/>
          <p:cNvSpPr/>
          <p:nvPr userDrawn="1"/>
        </p:nvSpPr>
        <p:spPr bwMode="white">
          <a:xfrm>
            <a:off x="1429461" y="992442"/>
            <a:ext cx="17339786" cy="8988127"/>
          </a:xfrm>
          <a:custGeom>
            <a:avLst/>
            <a:gdLst>
              <a:gd name="connsiteX0" fmla="*/ 0 w 10515600"/>
              <a:gd name="connsiteY0" fmla="*/ 805890 h 4835245"/>
              <a:gd name="connsiteX1" fmla="*/ 805890 w 10515600"/>
              <a:gd name="connsiteY1" fmla="*/ 0 h 4835245"/>
              <a:gd name="connsiteX2" fmla="*/ 1752600 w 10515600"/>
              <a:gd name="connsiteY2" fmla="*/ 0 h 4835245"/>
              <a:gd name="connsiteX3" fmla="*/ 1752600 w 10515600"/>
              <a:gd name="connsiteY3" fmla="*/ 0 h 4835245"/>
              <a:gd name="connsiteX4" fmla="*/ 4381500 w 10515600"/>
              <a:gd name="connsiteY4" fmla="*/ 0 h 4835245"/>
              <a:gd name="connsiteX5" fmla="*/ 9709710 w 10515600"/>
              <a:gd name="connsiteY5" fmla="*/ 0 h 4835245"/>
              <a:gd name="connsiteX6" fmla="*/ 10515600 w 10515600"/>
              <a:gd name="connsiteY6" fmla="*/ 805890 h 4835245"/>
              <a:gd name="connsiteX7" fmla="*/ 10515600 w 10515600"/>
              <a:gd name="connsiteY7" fmla="*/ 2820560 h 4835245"/>
              <a:gd name="connsiteX8" fmla="*/ 10515600 w 10515600"/>
              <a:gd name="connsiteY8" fmla="*/ 2820560 h 4835245"/>
              <a:gd name="connsiteX9" fmla="*/ 10515600 w 10515600"/>
              <a:gd name="connsiteY9" fmla="*/ 4029371 h 4835245"/>
              <a:gd name="connsiteX10" fmla="*/ 10515600 w 10515600"/>
              <a:gd name="connsiteY10" fmla="*/ 4029355 h 4835245"/>
              <a:gd name="connsiteX11" fmla="*/ 9709710 w 10515600"/>
              <a:gd name="connsiteY11" fmla="*/ 4835245 h 4835245"/>
              <a:gd name="connsiteX12" fmla="*/ 4381500 w 10515600"/>
              <a:gd name="connsiteY12" fmla="*/ 4835245 h 4835245"/>
              <a:gd name="connsiteX13" fmla="*/ 3067085 w 10515600"/>
              <a:gd name="connsiteY13" fmla="*/ 5439651 h 4835245"/>
              <a:gd name="connsiteX14" fmla="*/ 1752600 w 10515600"/>
              <a:gd name="connsiteY14" fmla="*/ 4835245 h 4835245"/>
              <a:gd name="connsiteX15" fmla="*/ 805890 w 10515600"/>
              <a:gd name="connsiteY15" fmla="*/ 4835245 h 4835245"/>
              <a:gd name="connsiteX16" fmla="*/ 0 w 10515600"/>
              <a:gd name="connsiteY16" fmla="*/ 4029355 h 4835245"/>
              <a:gd name="connsiteX17" fmla="*/ 0 w 10515600"/>
              <a:gd name="connsiteY17" fmla="*/ 4029371 h 4835245"/>
              <a:gd name="connsiteX18" fmla="*/ 0 w 10515600"/>
              <a:gd name="connsiteY18" fmla="*/ 2820560 h 4835245"/>
              <a:gd name="connsiteX19" fmla="*/ 0 w 10515600"/>
              <a:gd name="connsiteY19" fmla="*/ 2820560 h 4835245"/>
              <a:gd name="connsiteX20" fmla="*/ 0 w 10515600"/>
              <a:gd name="connsiteY20" fmla="*/ 805890 h 4835245"/>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4381500 w 10515600"/>
              <a:gd name="connsiteY12" fmla="*/ 4835245 h 5439651"/>
              <a:gd name="connsiteX13" fmla="*/ 3067085 w 10515600"/>
              <a:gd name="connsiteY13" fmla="*/ 5439651 h 5439651"/>
              <a:gd name="connsiteX14" fmla="*/ 2279725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3725283 w 10515600"/>
              <a:gd name="connsiteY12" fmla="*/ 4846003 h 5439651"/>
              <a:gd name="connsiteX13" fmla="*/ 3067085 w 10515600"/>
              <a:gd name="connsiteY13" fmla="*/ 5439651 h 5439651"/>
              <a:gd name="connsiteX14" fmla="*/ 2279725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601015"/>
              <a:gd name="connsiteX1" fmla="*/ 805890 w 10515600"/>
              <a:gd name="connsiteY1" fmla="*/ 0 h 5601015"/>
              <a:gd name="connsiteX2" fmla="*/ 1752600 w 10515600"/>
              <a:gd name="connsiteY2" fmla="*/ 0 h 5601015"/>
              <a:gd name="connsiteX3" fmla="*/ 1752600 w 10515600"/>
              <a:gd name="connsiteY3" fmla="*/ 0 h 5601015"/>
              <a:gd name="connsiteX4" fmla="*/ 4381500 w 10515600"/>
              <a:gd name="connsiteY4" fmla="*/ 0 h 5601015"/>
              <a:gd name="connsiteX5" fmla="*/ 9709710 w 10515600"/>
              <a:gd name="connsiteY5" fmla="*/ 0 h 5601015"/>
              <a:gd name="connsiteX6" fmla="*/ 10515600 w 10515600"/>
              <a:gd name="connsiteY6" fmla="*/ 805890 h 5601015"/>
              <a:gd name="connsiteX7" fmla="*/ 10515600 w 10515600"/>
              <a:gd name="connsiteY7" fmla="*/ 2820560 h 5601015"/>
              <a:gd name="connsiteX8" fmla="*/ 10515600 w 10515600"/>
              <a:gd name="connsiteY8" fmla="*/ 2820560 h 5601015"/>
              <a:gd name="connsiteX9" fmla="*/ 10515600 w 10515600"/>
              <a:gd name="connsiteY9" fmla="*/ 4029371 h 5601015"/>
              <a:gd name="connsiteX10" fmla="*/ 10515600 w 10515600"/>
              <a:gd name="connsiteY10" fmla="*/ 4029355 h 5601015"/>
              <a:gd name="connsiteX11" fmla="*/ 9709710 w 10515600"/>
              <a:gd name="connsiteY11" fmla="*/ 4835245 h 5601015"/>
              <a:gd name="connsiteX12" fmla="*/ 3725283 w 10515600"/>
              <a:gd name="connsiteY12" fmla="*/ 4846003 h 5601015"/>
              <a:gd name="connsiteX13" fmla="*/ 3067085 w 10515600"/>
              <a:gd name="connsiteY13" fmla="*/ 5601015 h 5601015"/>
              <a:gd name="connsiteX14" fmla="*/ 2279725 w 10515600"/>
              <a:gd name="connsiteY14" fmla="*/ 4824487 h 5601015"/>
              <a:gd name="connsiteX15" fmla="*/ 805890 w 10515600"/>
              <a:gd name="connsiteY15" fmla="*/ 4835245 h 5601015"/>
              <a:gd name="connsiteX16" fmla="*/ 0 w 10515600"/>
              <a:gd name="connsiteY16" fmla="*/ 4029355 h 5601015"/>
              <a:gd name="connsiteX17" fmla="*/ 0 w 10515600"/>
              <a:gd name="connsiteY17" fmla="*/ 4029371 h 5601015"/>
              <a:gd name="connsiteX18" fmla="*/ 0 w 10515600"/>
              <a:gd name="connsiteY18" fmla="*/ 2820560 h 5601015"/>
              <a:gd name="connsiteX19" fmla="*/ 0 w 10515600"/>
              <a:gd name="connsiteY19" fmla="*/ 2820560 h 5601015"/>
              <a:gd name="connsiteX20" fmla="*/ 0 w 10515600"/>
              <a:gd name="connsiteY20" fmla="*/ 805890 h 5601015"/>
              <a:gd name="connsiteX0" fmla="*/ 0 w 10515600"/>
              <a:gd name="connsiteY0" fmla="*/ 805890 h 5601015"/>
              <a:gd name="connsiteX1" fmla="*/ 805890 w 10515600"/>
              <a:gd name="connsiteY1" fmla="*/ 0 h 5601015"/>
              <a:gd name="connsiteX2" fmla="*/ 1752600 w 10515600"/>
              <a:gd name="connsiteY2" fmla="*/ 0 h 5601015"/>
              <a:gd name="connsiteX3" fmla="*/ 1752600 w 10515600"/>
              <a:gd name="connsiteY3" fmla="*/ 0 h 5601015"/>
              <a:gd name="connsiteX4" fmla="*/ 4381500 w 10515600"/>
              <a:gd name="connsiteY4" fmla="*/ 0 h 5601015"/>
              <a:gd name="connsiteX5" fmla="*/ 9709710 w 10515600"/>
              <a:gd name="connsiteY5" fmla="*/ 0 h 5601015"/>
              <a:gd name="connsiteX6" fmla="*/ 10515600 w 10515600"/>
              <a:gd name="connsiteY6" fmla="*/ 805890 h 5601015"/>
              <a:gd name="connsiteX7" fmla="*/ 10515600 w 10515600"/>
              <a:gd name="connsiteY7" fmla="*/ 2820560 h 5601015"/>
              <a:gd name="connsiteX8" fmla="*/ 10515600 w 10515600"/>
              <a:gd name="connsiteY8" fmla="*/ 2820560 h 5601015"/>
              <a:gd name="connsiteX9" fmla="*/ 10515600 w 10515600"/>
              <a:gd name="connsiteY9" fmla="*/ 4029371 h 5601015"/>
              <a:gd name="connsiteX10" fmla="*/ 10515600 w 10515600"/>
              <a:gd name="connsiteY10" fmla="*/ 4029355 h 5601015"/>
              <a:gd name="connsiteX11" fmla="*/ 9709710 w 10515600"/>
              <a:gd name="connsiteY11" fmla="*/ 4835245 h 5601015"/>
              <a:gd name="connsiteX12" fmla="*/ 3725283 w 10515600"/>
              <a:gd name="connsiteY12" fmla="*/ 4846003 h 5601015"/>
              <a:gd name="connsiteX13" fmla="*/ 3067085 w 10515600"/>
              <a:gd name="connsiteY13" fmla="*/ 5601015 h 5601015"/>
              <a:gd name="connsiteX14" fmla="*/ 1440628 w 10515600"/>
              <a:gd name="connsiteY14" fmla="*/ 4824487 h 5601015"/>
              <a:gd name="connsiteX15" fmla="*/ 805890 w 10515600"/>
              <a:gd name="connsiteY15" fmla="*/ 4835245 h 5601015"/>
              <a:gd name="connsiteX16" fmla="*/ 0 w 10515600"/>
              <a:gd name="connsiteY16" fmla="*/ 4029355 h 5601015"/>
              <a:gd name="connsiteX17" fmla="*/ 0 w 10515600"/>
              <a:gd name="connsiteY17" fmla="*/ 4029371 h 5601015"/>
              <a:gd name="connsiteX18" fmla="*/ 0 w 10515600"/>
              <a:gd name="connsiteY18" fmla="*/ 2820560 h 5601015"/>
              <a:gd name="connsiteX19" fmla="*/ 0 w 10515600"/>
              <a:gd name="connsiteY19" fmla="*/ 2820560 h 5601015"/>
              <a:gd name="connsiteX20" fmla="*/ 0 w 10515600"/>
              <a:gd name="connsiteY20" fmla="*/ 805890 h 5601015"/>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3725283 w 10515600"/>
              <a:gd name="connsiteY12" fmla="*/ 4846003 h 5439651"/>
              <a:gd name="connsiteX13" fmla="*/ 2098897 w 10515600"/>
              <a:gd name="connsiteY13" fmla="*/ 5439651 h 5439651"/>
              <a:gd name="connsiteX14" fmla="*/ 1440628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2552700 w 10515600"/>
              <a:gd name="connsiteY12" fmla="*/ 4846003 h 5439651"/>
              <a:gd name="connsiteX13" fmla="*/ 2098897 w 10515600"/>
              <a:gd name="connsiteY13" fmla="*/ 5439651 h 5439651"/>
              <a:gd name="connsiteX14" fmla="*/ 1440628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50408"/>
              <a:gd name="connsiteX1" fmla="*/ 805890 w 10515600"/>
              <a:gd name="connsiteY1" fmla="*/ 0 h 5450408"/>
              <a:gd name="connsiteX2" fmla="*/ 1752600 w 10515600"/>
              <a:gd name="connsiteY2" fmla="*/ 0 h 5450408"/>
              <a:gd name="connsiteX3" fmla="*/ 1752600 w 10515600"/>
              <a:gd name="connsiteY3" fmla="*/ 0 h 5450408"/>
              <a:gd name="connsiteX4" fmla="*/ 4381500 w 10515600"/>
              <a:gd name="connsiteY4" fmla="*/ 0 h 5450408"/>
              <a:gd name="connsiteX5" fmla="*/ 9709710 w 10515600"/>
              <a:gd name="connsiteY5" fmla="*/ 0 h 5450408"/>
              <a:gd name="connsiteX6" fmla="*/ 10515600 w 10515600"/>
              <a:gd name="connsiteY6" fmla="*/ 805890 h 5450408"/>
              <a:gd name="connsiteX7" fmla="*/ 10515600 w 10515600"/>
              <a:gd name="connsiteY7" fmla="*/ 2820560 h 5450408"/>
              <a:gd name="connsiteX8" fmla="*/ 10515600 w 10515600"/>
              <a:gd name="connsiteY8" fmla="*/ 2820560 h 5450408"/>
              <a:gd name="connsiteX9" fmla="*/ 10515600 w 10515600"/>
              <a:gd name="connsiteY9" fmla="*/ 4029371 h 5450408"/>
              <a:gd name="connsiteX10" fmla="*/ 10515600 w 10515600"/>
              <a:gd name="connsiteY10" fmla="*/ 4029355 h 5450408"/>
              <a:gd name="connsiteX11" fmla="*/ 9709710 w 10515600"/>
              <a:gd name="connsiteY11" fmla="*/ 4835245 h 5450408"/>
              <a:gd name="connsiteX12" fmla="*/ 2552700 w 10515600"/>
              <a:gd name="connsiteY12" fmla="*/ 4846003 h 5450408"/>
              <a:gd name="connsiteX13" fmla="*/ 2034351 w 10515600"/>
              <a:gd name="connsiteY13" fmla="*/ 5450408 h 5450408"/>
              <a:gd name="connsiteX14" fmla="*/ 1440628 w 10515600"/>
              <a:gd name="connsiteY14" fmla="*/ 4824487 h 5450408"/>
              <a:gd name="connsiteX15" fmla="*/ 805890 w 10515600"/>
              <a:gd name="connsiteY15" fmla="*/ 4835245 h 5450408"/>
              <a:gd name="connsiteX16" fmla="*/ 0 w 10515600"/>
              <a:gd name="connsiteY16" fmla="*/ 4029355 h 5450408"/>
              <a:gd name="connsiteX17" fmla="*/ 0 w 10515600"/>
              <a:gd name="connsiteY17" fmla="*/ 4029371 h 5450408"/>
              <a:gd name="connsiteX18" fmla="*/ 0 w 10515600"/>
              <a:gd name="connsiteY18" fmla="*/ 2820560 h 5450408"/>
              <a:gd name="connsiteX19" fmla="*/ 0 w 10515600"/>
              <a:gd name="connsiteY19" fmla="*/ 2820560 h 5450408"/>
              <a:gd name="connsiteX20" fmla="*/ 0 w 10515600"/>
              <a:gd name="connsiteY20" fmla="*/ 805890 h 5450408"/>
              <a:gd name="connsiteX0" fmla="*/ 0 w 10515600"/>
              <a:gd name="connsiteY0" fmla="*/ 805890 h 5450408"/>
              <a:gd name="connsiteX1" fmla="*/ 805890 w 10515600"/>
              <a:gd name="connsiteY1" fmla="*/ 0 h 5450408"/>
              <a:gd name="connsiteX2" fmla="*/ 1752600 w 10515600"/>
              <a:gd name="connsiteY2" fmla="*/ 0 h 5450408"/>
              <a:gd name="connsiteX3" fmla="*/ 1752600 w 10515600"/>
              <a:gd name="connsiteY3" fmla="*/ 0 h 5450408"/>
              <a:gd name="connsiteX4" fmla="*/ 4381500 w 10515600"/>
              <a:gd name="connsiteY4" fmla="*/ 0 h 5450408"/>
              <a:gd name="connsiteX5" fmla="*/ 9709710 w 10515600"/>
              <a:gd name="connsiteY5" fmla="*/ 0 h 5450408"/>
              <a:gd name="connsiteX6" fmla="*/ 10515600 w 10515600"/>
              <a:gd name="connsiteY6" fmla="*/ 805890 h 5450408"/>
              <a:gd name="connsiteX7" fmla="*/ 10515600 w 10515600"/>
              <a:gd name="connsiteY7" fmla="*/ 2820560 h 5450408"/>
              <a:gd name="connsiteX8" fmla="*/ 10515600 w 10515600"/>
              <a:gd name="connsiteY8" fmla="*/ 2820560 h 5450408"/>
              <a:gd name="connsiteX9" fmla="*/ 10515600 w 10515600"/>
              <a:gd name="connsiteY9" fmla="*/ 4029371 h 5450408"/>
              <a:gd name="connsiteX10" fmla="*/ 10515600 w 10515600"/>
              <a:gd name="connsiteY10" fmla="*/ 4029355 h 5450408"/>
              <a:gd name="connsiteX11" fmla="*/ 9709710 w 10515600"/>
              <a:gd name="connsiteY11" fmla="*/ 4835245 h 5450408"/>
              <a:gd name="connsiteX12" fmla="*/ 2552700 w 10515600"/>
              <a:gd name="connsiteY12" fmla="*/ 4846003 h 5450408"/>
              <a:gd name="connsiteX13" fmla="*/ 2002078 w 10515600"/>
              <a:gd name="connsiteY13" fmla="*/ 5450408 h 5450408"/>
              <a:gd name="connsiteX14" fmla="*/ 1440628 w 10515600"/>
              <a:gd name="connsiteY14" fmla="*/ 4824487 h 5450408"/>
              <a:gd name="connsiteX15" fmla="*/ 805890 w 10515600"/>
              <a:gd name="connsiteY15" fmla="*/ 4835245 h 5450408"/>
              <a:gd name="connsiteX16" fmla="*/ 0 w 10515600"/>
              <a:gd name="connsiteY16" fmla="*/ 4029355 h 5450408"/>
              <a:gd name="connsiteX17" fmla="*/ 0 w 10515600"/>
              <a:gd name="connsiteY17" fmla="*/ 4029371 h 5450408"/>
              <a:gd name="connsiteX18" fmla="*/ 0 w 10515600"/>
              <a:gd name="connsiteY18" fmla="*/ 2820560 h 5450408"/>
              <a:gd name="connsiteX19" fmla="*/ 0 w 10515600"/>
              <a:gd name="connsiteY19" fmla="*/ 2820560 h 5450408"/>
              <a:gd name="connsiteX20" fmla="*/ 0 w 10515600"/>
              <a:gd name="connsiteY20" fmla="*/ 805890 h 545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515600" h="5450408">
                <a:moveTo>
                  <a:pt x="0" y="805890"/>
                </a:moveTo>
                <a:cubicBezTo>
                  <a:pt x="0" y="360809"/>
                  <a:pt x="360809" y="0"/>
                  <a:pt x="805890" y="0"/>
                </a:cubicBezTo>
                <a:lnTo>
                  <a:pt x="1752600" y="0"/>
                </a:lnTo>
                <a:lnTo>
                  <a:pt x="1752600" y="0"/>
                </a:lnTo>
                <a:lnTo>
                  <a:pt x="4381500" y="0"/>
                </a:lnTo>
                <a:lnTo>
                  <a:pt x="9709710" y="0"/>
                </a:lnTo>
                <a:cubicBezTo>
                  <a:pt x="10154791" y="0"/>
                  <a:pt x="10515600" y="360809"/>
                  <a:pt x="10515600" y="805890"/>
                </a:cubicBezTo>
                <a:lnTo>
                  <a:pt x="10515600" y="2820560"/>
                </a:lnTo>
                <a:lnTo>
                  <a:pt x="10515600" y="2820560"/>
                </a:lnTo>
                <a:lnTo>
                  <a:pt x="10515600" y="4029371"/>
                </a:lnTo>
                <a:lnTo>
                  <a:pt x="10515600" y="4029355"/>
                </a:lnTo>
                <a:cubicBezTo>
                  <a:pt x="10515600" y="4474436"/>
                  <a:pt x="10154791" y="4835245"/>
                  <a:pt x="9709710" y="4835245"/>
                </a:cubicBezTo>
                <a:lnTo>
                  <a:pt x="2552700" y="4846003"/>
                </a:lnTo>
                <a:lnTo>
                  <a:pt x="2002078" y="5450408"/>
                </a:lnTo>
                <a:lnTo>
                  <a:pt x="1440628" y="4824487"/>
                </a:lnTo>
                <a:lnTo>
                  <a:pt x="805890" y="4835245"/>
                </a:lnTo>
                <a:cubicBezTo>
                  <a:pt x="360809" y="4835245"/>
                  <a:pt x="0" y="4474436"/>
                  <a:pt x="0" y="4029355"/>
                </a:cubicBezTo>
                <a:lnTo>
                  <a:pt x="0" y="4029371"/>
                </a:lnTo>
                <a:lnTo>
                  <a:pt x="0" y="2820560"/>
                </a:lnTo>
                <a:lnTo>
                  <a:pt x="0" y="2820560"/>
                </a:lnTo>
                <a:lnTo>
                  <a:pt x="0" y="80589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68"/>
          </a:p>
        </p:txBody>
      </p:sp>
      <p:sp>
        <p:nvSpPr>
          <p:cNvPr id="7" name="Title 2"/>
          <p:cNvSpPr>
            <a:spLocks noGrp="1"/>
          </p:cNvSpPr>
          <p:nvPr>
            <p:ph type="title" hasCustomPrompt="1"/>
          </p:nvPr>
        </p:nvSpPr>
        <p:spPr bwMode="black">
          <a:xfrm>
            <a:off x="2288319" y="2372205"/>
            <a:ext cx="15645721" cy="3659449"/>
          </a:xfrm>
        </p:spPr>
        <p:txBody>
          <a:bodyPr>
            <a:noAutofit/>
          </a:bodyPr>
          <a:lstStyle>
            <a:lvl1pPr algn="ctr">
              <a:tabLst>
                <a:tab pos="6217246" algn="l"/>
              </a:tabLst>
              <a:defRPr sz="8245" baseline="0">
                <a:solidFill>
                  <a:schemeClr val="accent1"/>
                </a:solidFill>
              </a:defRPr>
            </a:lvl1pPr>
          </a:lstStyle>
          <a:p>
            <a:r>
              <a:rPr lang="en-US" dirty="0"/>
              <a:t>“Click to edit quote.”</a:t>
            </a:r>
          </a:p>
        </p:txBody>
      </p:sp>
      <p:sp>
        <p:nvSpPr>
          <p:cNvPr id="8" name="Text Placeholder 3"/>
          <p:cNvSpPr>
            <a:spLocks noGrp="1"/>
          </p:cNvSpPr>
          <p:nvPr>
            <p:ph type="body" sz="quarter" idx="13" hasCustomPrompt="1"/>
          </p:nvPr>
        </p:nvSpPr>
        <p:spPr bwMode="black">
          <a:xfrm>
            <a:off x="2288319" y="6804766"/>
            <a:ext cx="15645721" cy="1675029"/>
          </a:xfrm>
        </p:spPr>
        <p:txBody>
          <a:bodyPr anchor="ctr">
            <a:normAutofit/>
          </a:bodyPr>
          <a:lstStyle>
            <a:lvl1pPr marL="0" indent="0" algn="ctr">
              <a:buNone/>
              <a:defRPr sz="3958" i="1" baseline="0">
                <a:solidFill>
                  <a:schemeClr val="tx2"/>
                </a:solidFill>
              </a:defRPr>
            </a:lvl1pPr>
          </a:lstStyle>
          <a:p>
            <a:pPr lvl="0"/>
            <a:r>
              <a:rPr lang="en-US" dirty="0"/>
              <a:t>- Click to edit name or subtext</a:t>
            </a:r>
          </a:p>
        </p:txBody>
      </p:sp>
      <p:sp>
        <p:nvSpPr>
          <p:cNvPr id="10" name="Date Placeholder 4"/>
          <p:cNvSpPr>
            <a:spLocks noGrp="1"/>
          </p:cNvSpPr>
          <p:nvPr>
            <p:ph type="dt" sz="half" idx="11"/>
          </p:nvPr>
        </p:nvSpPr>
        <p:spPr bwMode="white">
          <a:xfrm>
            <a:off x="1382157" y="10482093"/>
            <a:ext cx="2240258" cy="602118"/>
          </a:xfrm>
        </p:spPr>
        <p:txBody>
          <a:bodyPr/>
          <a:lstStyle>
            <a:lvl1pPr>
              <a:defRPr>
                <a:solidFill>
                  <a:schemeClr val="bg1"/>
                </a:solidFill>
              </a:defRPr>
            </a:lvl1pPr>
          </a:lstStyle>
          <a:p>
            <a:fld id="{276FB33B-BCEE-4E25-B97B-A564B0E1024B}" type="datetime1">
              <a:rPr lang="en-US" smtClean="0"/>
              <a:t>2/9/2021</a:t>
            </a:fld>
            <a:endParaRPr lang="en-US" dirty="0"/>
          </a:p>
        </p:txBody>
      </p:sp>
      <p:sp>
        <p:nvSpPr>
          <p:cNvPr id="9" name="Footer Placeholder 5"/>
          <p:cNvSpPr>
            <a:spLocks noGrp="1"/>
          </p:cNvSpPr>
          <p:nvPr>
            <p:ph type="ftr" sz="quarter" idx="3"/>
          </p:nvPr>
        </p:nvSpPr>
        <p:spPr bwMode="white">
          <a:xfrm>
            <a:off x="5445153" y="10482091"/>
            <a:ext cx="9213797" cy="602118"/>
          </a:xfrm>
          <a:prstGeom prst="rect">
            <a:avLst/>
          </a:prstGeom>
        </p:spPr>
        <p:txBody>
          <a:bodyPr anchor="ctr"/>
          <a:lstStyle>
            <a:lvl1pPr algn="ctr">
              <a:defRPr sz="1979">
                <a:solidFill>
                  <a:schemeClr val="bg1"/>
                </a:solidFill>
              </a:defRPr>
            </a:lvl1pPr>
          </a:lstStyle>
          <a:p>
            <a:r>
              <a:rPr lang="en-US" dirty="0"/>
              <a:t>Information Technology for Minnesota Government </a:t>
            </a:r>
            <a:r>
              <a:rPr lang="en-US" dirty="0">
                <a:solidFill>
                  <a:schemeClr val="accent2"/>
                </a:solidFill>
              </a:rPr>
              <a:t>|</a:t>
            </a:r>
            <a:r>
              <a:rPr lang="en-US" dirty="0"/>
              <a:t> mn.gov/</a:t>
            </a:r>
            <a:r>
              <a:rPr lang="en-US" dirty="0" err="1"/>
              <a:t>mnit</a:t>
            </a:r>
            <a:endParaRPr lang="en-US" dirty="0"/>
          </a:p>
        </p:txBody>
      </p:sp>
      <p:sp>
        <p:nvSpPr>
          <p:cNvPr id="11" name="Slide Number Placeholder 6"/>
          <p:cNvSpPr>
            <a:spLocks noGrp="1"/>
          </p:cNvSpPr>
          <p:nvPr>
            <p:ph type="sldNum" sz="quarter" idx="12"/>
          </p:nvPr>
        </p:nvSpPr>
        <p:spPr bwMode="white">
          <a:xfrm>
            <a:off x="16310064" y="10482093"/>
            <a:ext cx="2411879" cy="602118"/>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4174006066"/>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Quote (Dark Background)">
    <p:bg bwMode="black">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3" name="Rounded Rectangular Callout 1"/>
          <p:cNvSpPr/>
          <p:nvPr userDrawn="1"/>
        </p:nvSpPr>
        <p:spPr bwMode="white">
          <a:xfrm>
            <a:off x="1429461" y="992442"/>
            <a:ext cx="17339786" cy="8988127"/>
          </a:xfrm>
          <a:custGeom>
            <a:avLst/>
            <a:gdLst>
              <a:gd name="connsiteX0" fmla="*/ 0 w 10515600"/>
              <a:gd name="connsiteY0" fmla="*/ 805890 h 4835245"/>
              <a:gd name="connsiteX1" fmla="*/ 805890 w 10515600"/>
              <a:gd name="connsiteY1" fmla="*/ 0 h 4835245"/>
              <a:gd name="connsiteX2" fmla="*/ 1752600 w 10515600"/>
              <a:gd name="connsiteY2" fmla="*/ 0 h 4835245"/>
              <a:gd name="connsiteX3" fmla="*/ 1752600 w 10515600"/>
              <a:gd name="connsiteY3" fmla="*/ 0 h 4835245"/>
              <a:gd name="connsiteX4" fmla="*/ 4381500 w 10515600"/>
              <a:gd name="connsiteY4" fmla="*/ 0 h 4835245"/>
              <a:gd name="connsiteX5" fmla="*/ 9709710 w 10515600"/>
              <a:gd name="connsiteY5" fmla="*/ 0 h 4835245"/>
              <a:gd name="connsiteX6" fmla="*/ 10515600 w 10515600"/>
              <a:gd name="connsiteY6" fmla="*/ 805890 h 4835245"/>
              <a:gd name="connsiteX7" fmla="*/ 10515600 w 10515600"/>
              <a:gd name="connsiteY7" fmla="*/ 2820560 h 4835245"/>
              <a:gd name="connsiteX8" fmla="*/ 10515600 w 10515600"/>
              <a:gd name="connsiteY8" fmla="*/ 2820560 h 4835245"/>
              <a:gd name="connsiteX9" fmla="*/ 10515600 w 10515600"/>
              <a:gd name="connsiteY9" fmla="*/ 4029371 h 4835245"/>
              <a:gd name="connsiteX10" fmla="*/ 10515600 w 10515600"/>
              <a:gd name="connsiteY10" fmla="*/ 4029355 h 4835245"/>
              <a:gd name="connsiteX11" fmla="*/ 9709710 w 10515600"/>
              <a:gd name="connsiteY11" fmla="*/ 4835245 h 4835245"/>
              <a:gd name="connsiteX12" fmla="*/ 4381500 w 10515600"/>
              <a:gd name="connsiteY12" fmla="*/ 4835245 h 4835245"/>
              <a:gd name="connsiteX13" fmla="*/ 3067085 w 10515600"/>
              <a:gd name="connsiteY13" fmla="*/ 5439651 h 4835245"/>
              <a:gd name="connsiteX14" fmla="*/ 1752600 w 10515600"/>
              <a:gd name="connsiteY14" fmla="*/ 4835245 h 4835245"/>
              <a:gd name="connsiteX15" fmla="*/ 805890 w 10515600"/>
              <a:gd name="connsiteY15" fmla="*/ 4835245 h 4835245"/>
              <a:gd name="connsiteX16" fmla="*/ 0 w 10515600"/>
              <a:gd name="connsiteY16" fmla="*/ 4029355 h 4835245"/>
              <a:gd name="connsiteX17" fmla="*/ 0 w 10515600"/>
              <a:gd name="connsiteY17" fmla="*/ 4029371 h 4835245"/>
              <a:gd name="connsiteX18" fmla="*/ 0 w 10515600"/>
              <a:gd name="connsiteY18" fmla="*/ 2820560 h 4835245"/>
              <a:gd name="connsiteX19" fmla="*/ 0 w 10515600"/>
              <a:gd name="connsiteY19" fmla="*/ 2820560 h 4835245"/>
              <a:gd name="connsiteX20" fmla="*/ 0 w 10515600"/>
              <a:gd name="connsiteY20" fmla="*/ 805890 h 4835245"/>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4381500 w 10515600"/>
              <a:gd name="connsiteY12" fmla="*/ 4835245 h 5439651"/>
              <a:gd name="connsiteX13" fmla="*/ 3067085 w 10515600"/>
              <a:gd name="connsiteY13" fmla="*/ 5439651 h 5439651"/>
              <a:gd name="connsiteX14" fmla="*/ 2279725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3725283 w 10515600"/>
              <a:gd name="connsiteY12" fmla="*/ 4846003 h 5439651"/>
              <a:gd name="connsiteX13" fmla="*/ 3067085 w 10515600"/>
              <a:gd name="connsiteY13" fmla="*/ 5439651 h 5439651"/>
              <a:gd name="connsiteX14" fmla="*/ 2279725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601015"/>
              <a:gd name="connsiteX1" fmla="*/ 805890 w 10515600"/>
              <a:gd name="connsiteY1" fmla="*/ 0 h 5601015"/>
              <a:gd name="connsiteX2" fmla="*/ 1752600 w 10515600"/>
              <a:gd name="connsiteY2" fmla="*/ 0 h 5601015"/>
              <a:gd name="connsiteX3" fmla="*/ 1752600 w 10515600"/>
              <a:gd name="connsiteY3" fmla="*/ 0 h 5601015"/>
              <a:gd name="connsiteX4" fmla="*/ 4381500 w 10515600"/>
              <a:gd name="connsiteY4" fmla="*/ 0 h 5601015"/>
              <a:gd name="connsiteX5" fmla="*/ 9709710 w 10515600"/>
              <a:gd name="connsiteY5" fmla="*/ 0 h 5601015"/>
              <a:gd name="connsiteX6" fmla="*/ 10515600 w 10515600"/>
              <a:gd name="connsiteY6" fmla="*/ 805890 h 5601015"/>
              <a:gd name="connsiteX7" fmla="*/ 10515600 w 10515600"/>
              <a:gd name="connsiteY7" fmla="*/ 2820560 h 5601015"/>
              <a:gd name="connsiteX8" fmla="*/ 10515600 w 10515600"/>
              <a:gd name="connsiteY8" fmla="*/ 2820560 h 5601015"/>
              <a:gd name="connsiteX9" fmla="*/ 10515600 w 10515600"/>
              <a:gd name="connsiteY9" fmla="*/ 4029371 h 5601015"/>
              <a:gd name="connsiteX10" fmla="*/ 10515600 w 10515600"/>
              <a:gd name="connsiteY10" fmla="*/ 4029355 h 5601015"/>
              <a:gd name="connsiteX11" fmla="*/ 9709710 w 10515600"/>
              <a:gd name="connsiteY11" fmla="*/ 4835245 h 5601015"/>
              <a:gd name="connsiteX12" fmla="*/ 3725283 w 10515600"/>
              <a:gd name="connsiteY12" fmla="*/ 4846003 h 5601015"/>
              <a:gd name="connsiteX13" fmla="*/ 3067085 w 10515600"/>
              <a:gd name="connsiteY13" fmla="*/ 5601015 h 5601015"/>
              <a:gd name="connsiteX14" fmla="*/ 2279725 w 10515600"/>
              <a:gd name="connsiteY14" fmla="*/ 4824487 h 5601015"/>
              <a:gd name="connsiteX15" fmla="*/ 805890 w 10515600"/>
              <a:gd name="connsiteY15" fmla="*/ 4835245 h 5601015"/>
              <a:gd name="connsiteX16" fmla="*/ 0 w 10515600"/>
              <a:gd name="connsiteY16" fmla="*/ 4029355 h 5601015"/>
              <a:gd name="connsiteX17" fmla="*/ 0 w 10515600"/>
              <a:gd name="connsiteY17" fmla="*/ 4029371 h 5601015"/>
              <a:gd name="connsiteX18" fmla="*/ 0 w 10515600"/>
              <a:gd name="connsiteY18" fmla="*/ 2820560 h 5601015"/>
              <a:gd name="connsiteX19" fmla="*/ 0 w 10515600"/>
              <a:gd name="connsiteY19" fmla="*/ 2820560 h 5601015"/>
              <a:gd name="connsiteX20" fmla="*/ 0 w 10515600"/>
              <a:gd name="connsiteY20" fmla="*/ 805890 h 5601015"/>
              <a:gd name="connsiteX0" fmla="*/ 0 w 10515600"/>
              <a:gd name="connsiteY0" fmla="*/ 805890 h 5601015"/>
              <a:gd name="connsiteX1" fmla="*/ 805890 w 10515600"/>
              <a:gd name="connsiteY1" fmla="*/ 0 h 5601015"/>
              <a:gd name="connsiteX2" fmla="*/ 1752600 w 10515600"/>
              <a:gd name="connsiteY2" fmla="*/ 0 h 5601015"/>
              <a:gd name="connsiteX3" fmla="*/ 1752600 w 10515600"/>
              <a:gd name="connsiteY3" fmla="*/ 0 h 5601015"/>
              <a:gd name="connsiteX4" fmla="*/ 4381500 w 10515600"/>
              <a:gd name="connsiteY4" fmla="*/ 0 h 5601015"/>
              <a:gd name="connsiteX5" fmla="*/ 9709710 w 10515600"/>
              <a:gd name="connsiteY5" fmla="*/ 0 h 5601015"/>
              <a:gd name="connsiteX6" fmla="*/ 10515600 w 10515600"/>
              <a:gd name="connsiteY6" fmla="*/ 805890 h 5601015"/>
              <a:gd name="connsiteX7" fmla="*/ 10515600 w 10515600"/>
              <a:gd name="connsiteY7" fmla="*/ 2820560 h 5601015"/>
              <a:gd name="connsiteX8" fmla="*/ 10515600 w 10515600"/>
              <a:gd name="connsiteY8" fmla="*/ 2820560 h 5601015"/>
              <a:gd name="connsiteX9" fmla="*/ 10515600 w 10515600"/>
              <a:gd name="connsiteY9" fmla="*/ 4029371 h 5601015"/>
              <a:gd name="connsiteX10" fmla="*/ 10515600 w 10515600"/>
              <a:gd name="connsiteY10" fmla="*/ 4029355 h 5601015"/>
              <a:gd name="connsiteX11" fmla="*/ 9709710 w 10515600"/>
              <a:gd name="connsiteY11" fmla="*/ 4835245 h 5601015"/>
              <a:gd name="connsiteX12" fmla="*/ 3725283 w 10515600"/>
              <a:gd name="connsiteY12" fmla="*/ 4846003 h 5601015"/>
              <a:gd name="connsiteX13" fmla="*/ 3067085 w 10515600"/>
              <a:gd name="connsiteY13" fmla="*/ 5601015 h 5601015"/>
              <a:gd name="connsiteX14" fmla="*/ 1440628 w 10515600"/>
              <a:gd name="connsiteY14" fmla="*/ 4824487 h 5601015"/>
              <a:gd name="connsiteX15" fmla="*/ 805890 w 10515600"/>
              <a:gd name="connsiteY15" fmla="*/ 4835245 h 5601015"/>
              <a:gd name="connsiteX16" fmla="*/ 0 w 10515600"/>
              <a:gd name="connsiteY16" fmla="*/ 4029355 h 5601015"/>
              <a:gd name="connsiteX17" fmla="*/ 0 w 10515600"/>
              <a:gd name="connsiteY17" fmla="*/ 4029371 h 5601015"/>
              <a:gd name="connsiteX18" fmla="*/ 0 w 10515600"/>
              <a:gd name="connsiteY18" fmla="*/ 2820560 h 5601015"/>
              <a:gd name="connsiteX19" fmla="*/ 0 w 10515600"/>
              <a:gd name="connsiteY19" fmla="*/ 2820560 h 5601015"/>
              <a:gd name="connsiteX20" fmla="*/ 0 w 10515600"/>
              <a:gd name="connsiteY20" fmla="*/ 805890 h 5601015"/>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3725283 w 10515600"/>
              <a:gd name="connsiteY12" fmla="*/ 4846003 h 5439651"/>
              <a:gd name="connsiteX13" fmla="*/ 2098897 w 10515600"/>
              <a:gd name="connsiteY13" fmla="*/ 5439651 h 5439651"/>
              <a:gd name="connsiteX14" fmla="*/ 1440628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2552700 w 10515600"/>
              <a:gd name="connsiteY12" fmla="*/ 4846003 h 5439651"/>
              <a:gd name="connsiteX13" fmla="*/ 2098897 w 10515600"/>
              <a:gd name="connsiteY13" fmla="*/ 5439651 h 5439651"/>
              <a:gd name="connsiteX14" fmla="*/ 1440628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50408"/>
              <a:gd name="connsiteX1" fmla="*/ 805890 w 10515600"/>
              <a:gd name="connsiteY1" fmla="*/ 0 h 5450408"/>
              <a:gd name="connsiteX2" fmla="*/ 1752600 w 10515600"/>
              <a:gd name="connsiteY2" fmla="*/ 0 h 5450408"/>
              <a:gd name="connsiteX3" fmla="*/ 1752600 w 10515600"/>
              <a:gd name="connsiteY3" fmla="*/ 0 h 5450408"/>
              <a:gd name="connsiteX4" fmla="*/ 4381500 w 10515600"/>
              <a:gd name="connsiteY4" fmla="*/ 0 h 5450408"/>
              <a:gd name="connsiteX5" fmla="*/ 9709710 w 10515600"/>
              <a:gd name="connsiteY5" fmla="*/ 0 h 5450408"/>
              <a:gd name="connsiteX6" fmla="*/ 10515600 w 10515600"/>
              <a:gd name="connsiteY6" fmla="*/ 805890 h 5450408"/>
              <a:gd name="connsiteX7" fmla="*/ 10515600 w 10515600"/>
              <a:gd name="connsiteY7" fmla="*/ 2820560 h 5450408"/>
              <a:gd name="connsiteX8" fmla="*/ 10515600 w 10515600"/>
              <a:gd name="connsiteY8" fmla="*/ 2820560 h 5450408"/>
              <a:gd name="connsiteX9" fmla="*/ 10515600 w 10515600"/>
              <a:gd name="connsiteY9" fmla="*/ 4029371 h 5450408"/>
              <a:gd name="connsiteX10" fmla="*/ 10515600 w 10515600"/>
              <a:gd name="connsiteY10" fmla="*/ 4029355 h 5450408"/>
              <a:gd name="connsiteX11" fmla="*/ 9709710 w 10515600"/>
              <a:gd name="connsiteY11" fmla="*/ 4835245 h 5450408"/>
              <a:gd name="connsiteX12" fmla="*/ 2552700 w 10515600"/>
              <a:gd name="connsiteY12" fmla="*/ 4846003 h 5450408"/>
              <a:gd name="connsiteX13" fmla="*/ 2034351 w 10515600"/>
              <a:gd name="connsiteY13" fmla="*/ 5450408 h 5450408"/>
              <a:gd name="connsiteX14" fmla="*/ 1440628 w 10515600"/>
              <a:gd name="connsiteY14" fmla="*/ 4824487 h 5450408"/>
              <a:gd name="connsiteX15" fmla="*/ 805890 w 10515600"/>
              <a:gd name="connsiteY15" fmla="*/ 4835245 h 5450408"/>
              <a:gd name="connsiteX16" fmla="*/ 0 w 10515600"/>
              <a:gd name="connsiteY16" fmla="*/ 4029355 h 5450408"/>
              <a:gd name="connsiteX17" fmla="*/ 0 w 10515600"/>
              <a:gd name="connsiteY17" fmla="*/ 4029371 h 5450408"/>
              <a:gd name="connsiteX18" fmla="*/ 0 w 10515600"/>
              <a:gd name="connsiteY18" fmla="*/ 2820560 h 5450408"/>
              <a:gd name="connsiteX19" fmla="*/ 0 w 10515600"/>
              <a:gd name="connsiteY19" fmla="*/ 2820560 h 5450408"/>
              <a:gd name="connsiteX20" fmla="*/ 0 w 10515600"/>
              <a:gd name="connsiteY20" fmla="*/ 805890 h 5450408"/>
              <a:gd name="connsiteX0" fmla="*/ 0 w 10515600"/>
              <a:gd name="connsiteY0" fmla="*/ 805890 h 5450408"/>
              <a:gd name="connsiteX1" fmla="*/ 805890 w 10515600"/>
              <a:gd name="connsiteY1" fmla="*/ 0 h 5450408"/>
              <a:gd name="connsiteX2" fmla="*/ 1752600 w 10515600"/>
              <a:gd name="connsiteY2" fmla="*/ 0 h 5450408"/>
              <a:gd name="connsiteX3" fmla="*/ 1752600 w 10515600"/>
              <a:gd name="connsiteY3" fmla="*/ 0 h 5450408"/>
              <a:gd name="connsiteX4" fmla="*/ 4381500 w 10515600"/>
              <a:gd name="connsiteY4" fmla="*/ 0 h 5450408"/>
              <a:gd name="connsiteX5" fmla="*/ 9709710 w 10515600"/>
              <a:gd name="connsiteY5" fmla="*/ 0 h 5450408"/>
              <a:gd name="connsiteX6" fmla="*/ 10515600 w 10515600"/>
              <a:gd name="connsiteY6" fmla="*/ 805890 h 5450408"/>
              <a:gd name="connsiteX7" fmla="*/ 10515600 w 10515600"/>
              <a:gd name="connsiteY7" fmla="*/ 2820560 h 5450408"/>
              <a:gd name="connsiteX8" fmla="*/ 10515600 w 10515600"/>
              <a:gd name="connsiteY8" fmla="*/ 2820560 h 5450408"/>
              <a:gd name="connsiteX9" fmla="*/ 10515600 w 10515600"/>
              <a:gd name="connsiteY9" fmla="*/ 4029371 h 5450408"/>
              <a:gd name="connsiteX10" fmla="*/ 10515600 w 10515600"/>
              <a:gd name="connsiteY10" fmla="*/ 4029355 h 5450408"/>
              <a:gd name="connsiteX11" fmla="*/ 9709710 w 10515600"/>
              <a:gd name="connsiteY11" fmla="*/ 4835245 h 5450408"/>
              <a:gd name="connsiteX12" fmla="*/ 2552700 w 10515600"/>
              <a:gd name="connsiteY12" fmla="*/ 4846003 h 5450408"/>
              <a:gd name="connsiteX13" fmla="*/ 2002078 w 10515600"/>
              <a:gd name="connsiteY13" fmla="*/ 5450408 h 5450408"/>
              <a:gd name="connsiteX14" fmla="*/ 1440628 w 10515600"/>
              <a:gd name="connsiteY14" fmla="*/ 4824487 h 5450408"/>
              <a:gd name="connsiteX15" fmla="*/ 805890 w 10515600"/>
              <a:gd name="connsiteY15" fmla="*/ 4835245 h 5450408"/>
              <a:gd name="connsiteX16" fmla="*/ 0 w 10515600"/>
              <a:gd name="connsiteY16" fmla="*/ 4029355 h 5450408"/>
              <a:gd name="connsiteX17" fmla="*/ 0 w 10515600"/>
              <a:gd name="connsiteY17" fmla="*/ 4029371 h 5450408"/>
              <a:gd name="connsiteX18" fmla="*/ 0 w 10515600"/>
              <a:gd name="connsiteY18" fmla="*/ 2820560 h 5450408"/>
              <a:gd name="connsiteX19" fmla="*/ 0 w 10515600"/>
              <a:gd name="connsiteY19" fmla="*/ 2820560 h 5450408"/>
              <a:gd name="connsiteX20" fmla="*/ 0 w 10515600"/>
              <a:gd name="connsiteY20" fmla="*/ 805890 h 545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515600" h="5450408">
                <a:moveTo>
                  <a:pt x="0" y="805890"/>
                </a:moveTo>
                <a:cubicBezTo>
                  <a:pt x="0" y="360809"/>
                  <a:pt x="360809" y="0"/>
                  <a:pt x="805890" y="0"/>
                </a:cubicBezTo>
                <a:lnTo>
                  <a:pt x="1752600" y="0"/>
                </a:lnTo>
                <a:lnTo>
                  <a:pt x="1752600" y="0"/>
                </a:lnTo>
                <a:lnTo>
                  <a:pt x="4381500" y="0"/>
                </a:lnTo>
                <a:lnTo>
                  <a:pt x="9709710" y="0"/>
                </a:lnTo>
                <a:cubicBezTo>
                  <a:pt x="10154791" y="0"/>
                  <a:pt x="10515600" y="360809"/>
                  <a:pt x="10515600" y="805890"/>
                </a:cubicBezTo>
                <a:lnTo>
                  <a:pt x="10515600" y="2820560"/>
                </a:lnTo>
                <a:lnTo>
                  <a:pt x="10515600" y="2820560"/>
                </a:lnTo>
                <a:lnTo>
                  <a:pt x="10515600" y="4029371"/>
                </a:lnTo>
                <a:lnTo>
                  <a:pt x="10515600" y="4029355"/>
                </a:lnTo>
                <a:cubicBezTo>
                  <a:pt x="10515600" y="4474436"/>
                  <a:pt x="10154791" y="4835245"/>
                  <a:pt x="9709710" y="4835245"/>
                </a:cubicBezTo>
                <a:lnTo>
                  <a:pt x="2552700" y="4846003"/>
                </a:lnTo>
                <a:lnTo>
                  <a:pt x="2002078" y="5450408"/>
                </a:lnTo>
                <a:lnTo>
                  <a:pt x="1440628" y="4824487"/>
                </a:lnTo>
                <a:lnTo>
                  <a:pt x="805890" y="4835245"/>
                </a:lnTo>
                <a:cubicBezTo>
                  <a:pt x="360809" y="4835245"/>
                  <a:pt x="0" y="4474436"/>
                  <a:pt x="0" y="4029355"/>
                </a:cubicBezTo>
                <a:lnTo>
                  <a:pt x="0" y="4029371"/>
                </a:lnTo>
                <a:lnTo>
                  <a:pt x="0" y="2820560"/>
                </a:lnTo>
                <a:lnTo>
                  <a:pt x="0" y="2820560"/>
                </a:lnTo>
                <a:lnTo>
                  <a:pt x="0" y="80589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68"/>
          </a:p>
        </p:txBody>
      </p:sp>
      <p:sp>
        <p:nvSpPr>
          <p:cNvPr id="14" name="Title 2"/>
          <p:cNvSpPr>
            <a:spLocks noGrp="1"/>
          </p:cNvSpPr>
          <p:nvPr>
            <p:ph type="title" hasCustomPrompt="1"/>
          </p:nvPr>
        </p:nvSpPr>
        <p:spPr bwMode="black">
          <a:xfrm>
            <a:off x="2288319" y="2372205"/>
            <a:ext cx="15645721" cy="3659449"/>
          </a:xfrm>
        </p:spPr>
        <p:txBody>
          <a:bodyPr>
            <a:noAutofit/>
          </a:bodyPr>
          <a:lstStyle>
            <a:lvl1pPr algn="ctr">
              <a:tabLst>
                <a:tab pos="6217246" algn="l"/>
              </a:tabLst>
              <a:defRPr sz="8245" baseline="0">
                <a:solidFill>
                  <a:schemeClr val="accent1"/>
                </a:solidFill>
              </a:defRPr>
            </a:lvl1pPr>
          </a:lstStyle>
          <a:p>
            <a:r>
              <a:rPr lang="en-US" dirty="0"/>
              <a:t>“Click to edit quote.”</a:t>
            </a:r>
          </a:p>
        </p:txBody>
      </p:sp>
      <p:sp>
        <p:nvSpPr>
          <p:cNvPr id="15" name="Text Placeholder 3"/>
          <p:cNvSpPr>
            <a:spLocks noGrp="1"/>
          </p:cNvSpPr>
          <p:nvPr>
            <p:ph type="body" sz="quarter" idx="13" hasCustomPrompt="1"/>
          </p:nvPr>
        </p:nvSpPr>
        <p:spPr bwMode="black">
          <a:xfrm>
            <a:off x="2288319" y="6804766"/>
            <a:ext cx="15645721" cy="1675029"/>
          </a:xfrm>
        </p:spPr>
        <p:txBody>
          <a:bodyPr anchor="ctr">
            <a:normAutofit/>
          </a:bodyPr>
          <a:lstStyle>
            <a:lvl1pPr marL="0" indent="0" algn="ctr">
              <a:buNone/>
              <a:defRPr sz="3958" i="1" baseline="0">
                <a:solidFill>
                  <a:schemeClr val="tx2"/>
                </a:solidFill>
              </a:defRPr>
            </a:lvl1pPr>
          </a:lstStyle>
          <a:p>
            <a:pPr lvl="0"/>
            <a:r>
              <a:rPr lang="en-US" dirty="0"/>
              <a:t>- Click to edit name or subtext</a:t>
            </a:r>
          </a:p>
        </p:txBody>
      </p:sp>
      <p:sp>
        <p:nvSpPr>
          <p:cNvPr id="16" name="Date Placeholder 4"/>
          <p:cNvSpPr>
            <a:spLocks noGrp="1"/>
          </p:cNvSpPr>
          <p:nvPr>
            <p:ph type="dt" sz="half" idx="11"/>
          </p:nvPr>
        </p:nvSpPr>
        <p:spPr bwMode="white">
          <a:xfrm>
            <a:off x="1382157" y="10482093"/>
            <a:ext cx="2240258" cy="602118"/>
          </a:xfrm>
        </p:spPr>
        <p:txBody>
          <a:bodyPr/>
          <a:lstStyle>
            <a:lvl1pPr>
              <a:defRPr>
                <a:solidFill>
                  <a:schemeClr val="bg1"/>
                </a:solidFill>
              </a:defRPr>
            </a:lvl1pPr>
          </a:lstStyle>
          <a:p>
            <a:fld id="{276FB33B-BCEE-4E25-B97B-A564B0E1024B}" type="datetime1">
              <a:rPr lang="en-US" smtClean="0"/>
              <a:t>2/9/2021</a:t>
            </a:fld>
            <a:endParaRPr lang="en-US" dirty="0"/>
          </a:p>
        </p:txBody>
      </p:sp>
      <p:sp>
        <p:nvSpPr>
          <p:cNvPr id="18" name="Footer Placeholder 5"/>
          <p:cNvSpPr>
            <a:spLocks noGrp="1"/>
          </p:cNvSpPr>
          <p:nvPr>
            <p:ph type="ftr" sz="quarter" idx="3"/>
          </p:nvPr>
        </p:nvSpPr>
        <p:spPr bwMode="white">
          <a:xfrm>
            <a:off x="5445153" y="10482091"/>
            <a:ext cx="9213797" cy="602118"/>
          </a:xfrm>
          <a:prstGeom prst="rect">
            <a:avLst/>
          </a:prstGeom>
        </p:spPr>
        <p:txBody>
          <a:bodyPr anchor="ctr"/>
          <a:lstStyle>
            <a:lvl1pPr algn="ctr">
              <a:defRPr sz="1979">
                <a:solidFill>
                  <a:schemeClr val="bg1"/>
                </a:solidFill>
              </a:defRPr>
            </a:lvl1pPr>
          </a:lstStyle>
          <a:p>
            <a:r>
              <a:rPr lang="en-US" dirty="0"/>
              <a:t>Information Technology for Minnesota Government </a:t>
            </a:r>
            <a:r>
              <a:rPr lang="en-US" dirty="0">
                <a:solidFill>
                  <a:schemeClr val="accent2"/>
                </a:solidFill>
              </a:rPr>
              <a:t>|</a:t>
            </a:r>
            <a:r>
              <a:rPr lang="en-US" dirty="0"/>
              <a:t> mn.gov/</a:t>
            </a:r>
            <a:r>
              <a:rPr lang="en-US" dirty="0" err="1"/>
              <a:t>mnit</a:t>
            </a:r>
            <a:endParaRPr lang="en-US" dirty="0"/>
          </a:p>
        </p:txBody>
      </p:sp>
      <p:sp>
        <p:nvSpPr>
          <p:cNvPr id="19" name="Slide Number Placeholder 6"/>
          <p:cNvSpPr>
            <a:spLocks noGrp="1"/>
          </p:cNvSpPr>
          <p:nvPr>
            <p:ph type="sldNum" sz="quarter" idx="12"/>
          </p:nvPr>
        </p:nvSpPr>
        <p:spPr bwMode="white">
          <a:xfrm>
            <a:off x="16310064" y="10482093"/>
            <a:ext cx="2411879" cy="602118"/>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645185709"/>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Photo Background (Blue Title, Overlay)">
    <p:spTree>
      <p:nvGrpSpPr>
        <p:cNvPr id="1" name=""/>
        <p:cNvGrpSpPr/>
        <p:nvPr/>
      </p:nvGrpSpPr>
      <p:grpSpPr>
        <a:xfrm>
          <a:off x="0" y="0"/>
          <a:ext cx="0" cy="0"/>
          <a:chOff x="0" y="0"/>
          <a:chExt cx="0" cy="0"/>
        </a:xfrm>
      </p:grpSpPr>
      <p:sp>
        <p:nvSpPr>
          <p:cNvPr id="12" name="Rectangle 1"/>
          <p:cNvSpPr/>
          <p:nvPr userDrawn="1"/>
        </p:nvSpPr>
        <p:spPr bwMode="black">
          <a:xfrm>
            <a:off x="0" y="-211"/>
            <a:ext cx="20099074" cy="2005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2968"/>
          </a:p>
        </p:txBody>
      </p:sp>
      <p:sp>
        <p:nvSpPr>
          <p:cNvPr id="11" name="Title 2"/>
          <p:cNvSpPr>
            <a:spLocks noGrp="1"/>
          </p:cNvSpPr>
          <p:nvPr>
            <p:ph type="title"/>
          </p:nvPr>
        </p:nvSpPr>
        <p:spPr bwMode="white">
          <a:xfrm>
            <a:off x="1382157" y="-1"/>
            <a:ext cx="17339786" cy="2005315"/>
          </a:xfrm>
          <a:noFill/>
        </p:spPr>
        <p:txBody>
          <a:bodyPr lIns="0" rIns="0">
            <a:normAutofit/>
          </a:bodyPr>
          <a:lstStyle>
            <a:lvl1pPr algn="r">
              <a:defRPr sz="5936">
                <a:solidFill>
                  <a:schemeClr val="bg1"/>
                </a:solidFill>
              </a:defRPr>
            </a:lvl1pPr>
          </a:lstStyle>
          <a:p>
            <a:r>
              <a:rPr lang="en-US"/>
              <a:t>Click to edit Master title style</a:t>
            </a:r>
            <a:endParaRPr lang="en-US" dirty="0"/>
          </a:p>
        </p:txBody>
      </p:sp>
      <p:sp>
        <p:nvSpPr>
          <p:cNvPr id="9" name="Picture Placeholder 3"/>
          <p:cNvSpPr>
            <a:spLocks noGrp="1"/>
          </p:cNvSpPr>
          <p:nvPr>
            <p:ph type="pic" sz="quarter" idx="13" hasCustomPrompt="1"/>
          </p:nvPr>
        </p:nvSpPr>
        <p:spPr bwMode="gray">
          <a:xfrm>
            <a:off x="0" y="2010548"/>
            <a:ext cx="20104100" cy="9298802"/>
          </a:xfrm>
        </p:spPr>
        <p:txBody>
          <a:bodyPr/>
          <a:lstStyle/>
          <a:p>
            <a:r>
              <a:rPr lang="en-US" dirty="0"/>
              <a:t>Click Icon to add picture</a:t>
            </a:r>
          </a:p>
        </p:txBody>
      </p:sp>
      <p:sp>
        <p:nvSpPr>
          <p:cNvPr id="7" name="Content Placeholder 4"/>
          <p:cNvSpPr>
            <a:spLocks noGrp="1"/>
          </p:cNvSpPr>
          <p:nvPr>
            <p:ph idx="1"/>
          </p:nvPr>
        </p:nvSpPr>
        <p:spPr bwMode="auto">
          <a:xfrm>
            <a:off x="0" y="3168412"/>
            <a:ext cx="9372059" cy="6983073"/>
          </a:xfrm>
          <a:solidFill>
            <a:schemeClr val="tx1">
              <a:alpha val="88000"/>
            </a:schemeClr>
          </a:solidFill>
        </p:spPr>
        <p:txBody>
          <a:bodyPr rIns="274320" anchor="ctr"/>
          <a:lstStyle>
            <a:lvl1pPr marL="1130884" indent="-376961">
              <a:lnSpc>
                <a:spcPct val="100000"/>
              </a:lnSpc>
              <a:spcBef>
                <a:spcPts val="0"/>
              </a:spcBef>
              <a:buClr>
                <a:schemeClr val="accent2"/>
              </a:buClr>
              <a:defRPr sz="4123">
                <a:solidFill>
                  <a:schemeClr val="bg1"/>
                </a:solidFill>
              </a:defRPr>
            </a:lvl1pPr>
            <a:lvl2pPr marL="1884807" indent="-376961">
              <a:lnSpc>
                <a:spcPct val="100000"/>
              </a:lnSpc>
              <a:buClr>
                <a:schemeClr val="accent2"/>
              </a:buClr>
              <a:defRPr sz="3463">
                <a:solidFill>
                  <a:schemeClr val="bg1"/>
                </a:solidFill>
              </a:defRPr>
            </a:lvl2pPr>
            <a:lvl3pPr marL="2638730" indent="-376961">
              <a:lnSpc>
                <a:spcPct val="100000"/>
              </a:lnSpc>
              <a:buClr>
                <a:schemeClr val="accent2"/>
              </a:buClr>
              <a:defRPr sz="2803">
                <a:solidFill>
                  <a:schemeClr val="bg1"/>
                </a:solidFill>
              </a:defRPr>
            </a:lvl3pPr>
            <a:lvl4pPr marL="3392653" indent="-376961">
              <a:lnSpc>
                <a:spcPct val="100000"/>
              </a:lnSpc>
              <a:buClr>
                <a:schemeClr val="accent2"/>
              </a:buClr>
              <a:defRPr sz="2803">
                <a:solidFill>
                  <a:schemeClr val="bg1"/>
                </a:solidFill>
              </a:defRPr>
            </a:lvl4pPr>
            <a:lvl5pPr marL="4146575" indent="-376961">
              <a:lnSpc>
                <a:spcPct val="100000"/>
              </a:lnSpc>
              <a:buClr>
                <a:schemeClr val="accent2"/>
              </a:buClr>
              <a:defRPr sz="2803">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81242946"/>
      </p:ext>
    </p:extLst>
  </p:cSld>
  <p:clrMapOvr>
    <a:masterClrMapping/>
  </p:clrMapOvr>
  <p:hf sldNum="0" hdr="0" ftr="0" dt="0"/>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Photo Background (White Title, Blue Overlay)">
    <p:spTree>
      <p:nvGrpSpPr>
        <p:cNvPr id="1" name=""/>
        <p:cNvGrpSpPr/>
        <p:nvPr/>
      </p:nvGrpSpPr>
      <p:grpSpPr>
        <a:xfrm>
          <a:off x="0" y="0"/>
          <a:ext cx="0" cy="0"/>
          <a:chOff x="0" y="0"/>
          <a:chExt cx="0" cy="0"/>
        </a:xfrm>
      </p:grpSpPr>
      <p:sp>
        <p:nvSpPr>
          <p:cNvPr id="8" name="Title 1"/>
          <p:cNvSpPr>
            <a:spLocks noGrp="1"/>
          </p:cNvSpPr>
          <p:nvPr>
            <p:ph type="title"/>
          </p:nvPr>
        </p:nvSpPr>
        <p:spPr bwMode="black">
          <a:xfrm>
            <a:off x="1382157" y="-1"/>
            <a:ext cx="17339786" cy="2005315"/>
          </a:xfrm>
          <a:noFill/>
        </p:spPr>
        <p:txBody>
          <a:bodyPr lIns="0" rIns="0">
            <a:normAutofit/>
          </a:bodyPr>
          <a:lstStyle>
            <a:lvl1pPr algn="r">
              <a:defRPr sz="5936">
                <a:solidFill>
                  <a:schemeClr val="tx1"/>
                </a:solidFill>
              </a:defRPr>
            </a:lvl1pPr>
          </a:lstStyle>
          <a:p>
            <a:r>
              <a:rPr lang="en-US"/>
              <a:t>Click to edit Master title style</a:t>
            </a:r>
            <a:endParaRPr lang="en-US" dirty="0"/>
          </a:p>
        </p:txBody>
      </p:sp>
      <p:sp>
        <p:nvSpPr>
          <p:cNvPr id="9" name="Picture Placeholder 2"/>
          <p:cNvSpPr>
            <a:spLocks noGrp="1"/>
          </p:cNvSpPr>
          <p:nvPr>
            <p:ph type="pic" sz="quarter" idx="13" hasCustomPrompt="1"/>
          </p:nvPr>
        </p:nvSpPr>
        <p:spPr bwMode="gray">
          <a:xfrm>
            <a:off x="0" y="2010548"/>
            <a:ext cx="20104100" cy="9298802"/>
          </a:xfrm>
        </p:spPr>
        <p:txBody>
          <a:bodyPr/>
          <a:lstStyle>
            <a:lvl1pPr>
              <a:defRPr baseline="0"/>
            </a:lvl1pPr>
          </a:lstStyle>
          <a:p>
            <a:r>
              <a:rPr lang="en-US" dirty="0"/>
              <a:t>Click Icon to add picture</a:t>
            </a:r>
          </a:p>
        </p:txBody>
      </p:sp>
      <p:sp>
        <p:nvSpPr>
          <p:cNvPr id="7" name="Content Placeholder 3"/>
          <p:cNvSpPr>
            <a:spLocks noGrp="1"/>
          </p:cNvSpPr>
          <p:nvPr>
            <p:ph idx="1"/>
          </p:nvPr>
        </p:nvSpPr>
        <p:spPr bwMode="auto">
          <a:xfrm>
            <a:off x="0" y="3168412"/>
            <a:ext cx="9372059" cy="6983073"/>
          </a:xfrm>
          <a:solidFill>
            <a:schemeClr val="tx1">
              <a:alpha val="88000"/>
            </a:schemeClr>
          </a:solidFill>
        </p:spPr>
        <p:txBody>
          <a:bodyPr rIns="274320" anchor="ctr"/>
          <a:lstStyle>
            <a:lvl1pPr marL="1130884" indent="-376961">
              <a:lnSpc>
                <a:spcPct val="100000"/>
              </a:lnSpc>
              <a:spcBef>
                <a:spcPts val="0"/>
              </a:spcBef>
              <a:buClr>
                <a:schemeClr val="accent2"/>
              </a:buClr>
              <a:defRPr sz="4123">
                <a:solidFill>
                  <a:schemeClr val="bg1"/>
                </a:solidFill>
              </a:defRPr>
            </a:lvl1pPr>
            <a:lvl2pPr marL="1884807" indent="-376961">
              <a:lnSpc>
                <a:spcPct val="100000"/>
              </a:lnSpc>
              <a:buClr>
                <a:schemeClr val="accent2"/>
              </a:buClr>
              <a:defRPr sz="3463">
                <a:solidFill>
                  <a:schemeClr val="bg1"/>
                </a:solidFill>
              </a:defRPr>
            </a:lvl2pPr>
            <a:lvl3pPr marL="2638730" indent="-376961">
              <a:lnSpc>
                <a:spcPct val="100000"/>
              </a:lnSpc>
              <a:buClr>
                <a:schemeClr val="accent2"/>
              </a:buClr>
              <a:defRPr sz="2803">
                <a:solidFill>
                  <a:schemeClr val="bg1"/>
                </a:solidFill>
              </a:defRPr>
            </a:lvl3pPr>
            <a:lvl4pPr marL="3392653" indent="-376961">
              <a:lnSpc>
                <a:spcPct val="100000"/>
              </a:lnSpc>
              <a:buClr>
                <a:schemeClr val="accent2"/>
              </a:buClr>
              <a:defRPr sz="2803">
                <a:solidFill>
                  <a:schemeClr val="bg1"/>
                </a:solidFill>
              </a:defRPr>
            </a:lvl4pPr>
            <a:lvl5pPr marL="4146575" indent="-376961">
              <a:lnSpc>
                <a:spcPct val="100000"/>
              </a:lnSpc>
              <a:buClr>
                <a:schemeClr val="accent2"/>
              </a:buClr>
              <a:defRPr sz="2803">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42506483"/>
      </p:ext>
    </p:extLst>
  </p:cSld>
  <p:clrMapOvr>
    <a:masterClrMapping/>
  </p:clrMapOvr>
  <p:hf sldNum="0" hdr="0" ftr="0" dt="0"/>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Image Background (Blue Circle)">
    <p:bg bwMode="gray">
      <p:bgPr>
        <a:solidFill>
          <a:schemeClr val="bg1"/>
        </a:solidFill>
        <a:effectLst/>
      </p:bgPr>
    </p:bg>
    <p:spTree>
      <p:nvGrpSpPr>
        <p:cNvPr id="1" name=""/>
        <p:cNvGrpSpPr/>
        <p:nvPr/>
      </p:nvGrpSpPr>
      <p:grpSpPr>
        <a:xfrm>
          <a:off x="0" y="0"/>
          <a:ext cx="0" cy="0"/>
          <a:chOff x="0" y="0"/>
          <a:chExt cx="0" cy="0"/>
        </a:xfrm>
      </p:grpSpPr>
      <p:sp>
        <p:nvSpPr>
          <p:cNvPr id="7" name="Picture Placeholder 1"/>
          <p:cNvSpPr>
            <a:spLocks noGrp="1"/>
          </p:cNvSpPr>
          <p:nvPr>
            <p:ph type="pic" sz="quarter" idx="13"/>
          </p:nvPr>
        </p:nvSpPr>
        <p:spPr bwMode="gray">
          <a:xfrm>
            <a:off x="0" y="0"/>
            <a:ext cx="20104100" cy="11309350"/>
          </a:xfrm>
        </p:spPr>
        <p:txBody>
          <a:bodyPr/>
          <a:lstStyle/>
          <a:p>
            <a:r>
              <a:rPr lang="en-US"/>
              <a:t>Click icon to add picture</a:t>
            </a:r>
            <a:endParaRPr lang="en-US" dirty="0"/>
          </a:p>
        </p:txBody>
      </p:sp>
      <p:sp>
        <p:nvSpPr>
          <p:cNvPr id="9" name="Title 2"/>
          <p:cNvSpPr>
            <a:spLocks noGrp="1"/>
          </p:cNvSpPr>
          <p:nvPr>
            <p:ph type="title" hasCustomPrompt="1"/>
          </p:nvPr>
        </p:nvSpPr>
        <p:spPr bwMode="auto">
          <a:xfrm>
            <a:off x="10395211" y="1130935"/>
            <a:ext cx="9046845" cy="9047480"/>
          </a:xfrm>
          <a:prstGeom prst="ellipse">
            <a:avLst/>
          </a:prstGeom>
          <a:solidFill>
            <a:srgbClr val="003865">
              <a:alpha val="87843"/>
            </a:srgbClr>
          </a:solidFill>
        </p:spPr>
        <p:txBody>
          <a:bodyPr>
            <a:noAutofit/>
          </a:bodyPr>
          <a:lstStyle>
            <a:lvl1pPr algn="ctr">
              <a:tabLst>
                <a:tab pos="3861237" algn="l"/>
                <a:tab pos="6217246" algn="l"/>
              </a:tabLst>
              <a:defRPr sz="9070" baseline="0">
                <a:solidFill>
                  <a:schemeClr val="bg1"/>
                </a:solidFill>
              </a:defRPr>
            </a:lvl1pPr>
          </a:lstStyle>
          <a:p>
            <a:r>
              <a:rPr lang="en-US" dirty="0"/>
              <a:t>Click to edit title</a:t>
            </a:r>
          </a:p>
        </p:txBody>
      </p:sp>
    </p:spTree>
    <p:extLst>
      <p:ext uri="{BB962C8B-B14F-4D97-AF65-F5344CB8AC3E}">
        <p14:creationId xmlns:p14="http://schemas.microsoft.com/office/powerpoint/2010/main" val="893943707"/>
      </p:ext>
    </p:extLst>
  </p:cSld>
  <p:clrMapOvr>
    <a:masterClrMapping/>
  </p:clrMapOvr>
  <p:hf sldNum="0" hdr="0" ftr="0" dt="0"/>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Image Background (Multiple Circles)">
    <p:bg>
      <p:bgPr>
        <a:solidFill>
          <a:schemeClr val="bg1"/>
        </a:solidFill>
        <a:effectLst/>
      </p:bgPr>
    </p:bg>
    <p:spTree>
      <p:nvGrpSpPr>
        <p:cNvPr id="1" name=""/>
        <p:cNvGrpSpPr/>
        <p:nvPr/>
      </p:nvGrpSpPr>
      <p:grpSpPr>
        <a:xfrm>
          <a:off x="0" y="0"/>
          <a:ext cx="0" cy="0"/>
          <a:chOff x="0" y="0"/>
          <a:chExt cx="0" cy="0"/>
        </a:xfrm>
      </p:grpSpPr>
      <p:sp>
        <p:nvSpPr>
          <p:cNvPr id="10" name="Picture Placeholder 1"/>
          <p:cNvSpPr>
            <a:spLocks noGrp="1"/>
          </p:cNvSpPr>
          <p:nvPr>
            <p:ph type="pic" sz="quarter" idx="15"/>
          </p:nvPr>
        </p:nvSpPr>
        <p:spPr bwMode="gray">
          <a:xfrm>
            <a:off x="0" y="0"/>
            <a:ext cx="20104100" cy="11309350"/>
          </a:xfrm>
        </p:spPr>
        <p:txBody>
          <a:bodyPr/>
          <a:lstStyle/>
          <a:p>
            <a:r>
              <a:rPr lang="en-US"/>
              <a:t>Click icon to add picture</a:t>
            </a:r>
            <a:endParaRPr lang="en-US" dirty="0"/>
          </a:p>
        </p:txBody>
      </p:sp>
      <p:sp>
        <p:nvSpPr>
          <p:cNvPr id="8" name="Title 2"/>
          <p:cNvSpPr>
            <a:spLocks noGrp="1"/>
          </p:cNvSpPr>
          <p:nvPr>
            <p:ph type="title" hasCustomPrompt="1"/>
          </p:nvPr>
        </p:nvSpPr>
        <p:spPr bwMode="auto">
          <a:xfrm>
            <a:off x="12020458" y="1486340"/>
            <a:ext cx="7686435" cy="7686974"/>
          </a:xfrm>
          <a:prstGeom prst="ellipse">
            <a:avLst/>
          </a:prstGeom>
          <a:solidFill>
            <a:srgbClr val="003865">
              <a:alpha val="87843"/>
            </a:srgbClr>
          </a:solidFill>
        </p:spPr>
        <p:txBody>
          <a:bodyPr>
            <a:noAutofit/>
          </a:bodyPr>
          <a:lstStyle>
            <a:lvl1pPr algn="ctr">
              <a:tabLst>
                <a:tab pos="3861237" algn="l"/>
                <a:tab pos="6217246" algn="l"/>
              </a:tabLst>
              <a:defRPr sz="9070" baseline="0">
                <a:solidFill>
                  <a:schemeClr val="bg1"/>
                </a:solidFill>
              </a:defRPr>
            </a:lvl1pPr>
          </a:lstStyle>
          <a:p>
            <a:r>
              <a:rPr lang="en-US" dirty="0"/>
              <a:t>Click to edit title</a:t>
            </a:r>
          </a:p>
        </p:txBody>
      </p:sp>
      <p:sp>
        <p:nvSpPr>
          <p:cNvPr id="12" name="Text Placeholder 3"/>
          <p:cNvSpPr>
            <a:spLocks noGrp="1"/>
          </p:cNvSpPr>
          <p:nvPr>
            <p:ph type="body" sz="quarter" idx="16" hasCustomPrompt="1"/>
          </p:nvPr>
        </p:nvSpPr>
        <p:spPr bwMode="auto">
          <a:xfrm>
            <a:off x="9984035" y="657430"/>
            <a:ext cx="3554000" cy="3554249"/>
          </a:xfrm>
          <a:prstGeom prst="ellipse">
            <a:avLst/>
          </a:prstGeom>
          <a:solidFill>
            <a:srgbClr val="78BE21">
              <a:alpha val="87843"/>
            </a:srgbClr>
          </a:solidFill>
        </p:spPr>
        <p:txBody>
          <a:bodyPr anchor="ctr">
            <a:normAutofit/>
          </a:bodyPr>
          <a:lstStyle>
            <a:lvl1pPr marL="0" indent="0" algn="ctr">
              <a:buNone/>
              <a:defRPr sz="4123" baseline="0">
                <a:solidFill>
                  <a:schemeClr val="tx2"/>
                </a:solidFill>
                <a:latin typeface="+mn-lt"/>
              </a:defRPr>
            </a:lvl1pPr>
          </a:lstStyle>
          <a:p>
            <a:pPr lvl="0"/>
            <a:r>
              <a:rPr lang="en-US" dirty="0"/>
              <a:t>Second Point</a:t>
            </a:r>
          </a:p>
        </p:txBody>
      </p:sp>
      <p:sp>
        <p:nvSpPr>
          <p:cNvPr id="13" name="Text Placeholder 4"/>
          <p:cNvSpPr>
            <a:spLocks noGrp="1"/>
          </p:cNvSpPr>
          <p:nvPr>
            <p:ph type="body" sz="quarter" idx="17" hasCustomPrompt="1"/>
          </p:nvPr>
        </p:nvSpPr>
        <p:spPr bwMode="auto">
          <a:xfrm>
            <a:off x="9364530" y="6312039"/>
            <a:ext cx="4349916" cy="4350221"/>
          </a:xfrm>
          <a:prstGeom prst="ellipse">
            <a:avLst/>
          </a:prstGeom>
          <a:solidFill>
            <a:srgbClr val="000000">
              <a:alpha val="87843"/>
            </a:srgbClr>
          </a:solidFill>
        </p:spPr>
        <p:txBody>
          <a:bodyPr anchor="ctr">
            <a:normAutofit/>
          </a:bodyPr>
          <a:lstStyle>
            <a:lvl1pPr marL="0" indent="0" algn="ctr">
              <a:buNone/>
              <a:defRPr sz="4123" baseline="0">
                <a:solidFill>
                  <a:schemeClr val="bg1"/>
                </a:solidFill>
                <a:latin typeface="+mn-lt"/>
              </a:defRPr>
            </a:lvl1pPr>
          </a:lstStyle>
          <a:p>
            <a:pPr lvl="0"/>
            <a:r>
              <a:rPr lang="en-US" dirty="0"/>
              <a:t>Third Point</a:t>
            </a:r>
          </a:p>
        </p:txBody>
      </p:sp>
    </p:spTree>
    <p:extLst>
      <p:ext uri="{BB962C8B-B14F-4D97-AF65-F5344CB8AC3E}">
        <p14:creationId xmlns:p14="http://schemas.microsoft.com/office/powerpoint/2010/main" val="1741886627"/>
      </p:ext>
    </p:extLst>
  </p:cSld>
  <p:clrMapOvr>
    <a:masterClrMapping/>
  </p:clrMapOvr>
  <p:hf sldNum="0" hdr="0" ftr="0" dt="0"/>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Quote or Statement (Blue Box, Photo BG)">
    <p:bg>
      <p:bgPr>
        <a:solidFill>
          <a:schemeClr val="bg1"/>
        </a:solidFill>
        <a:effectLst/>
      </p:bgPr>
    </p:bg>
    <p:spTree>
      <p:nvGrpSpPr>
        <p:cNvPr id="1" name=""/>
        <p:cNvGrpSpPr/>
        <p:nvPr/>
      </p:nvGrpSpPr>
      <p:grpSpPr>
        <a:xfrm>
          <a:off x="0" y="0"/>
          <a:ext cx="0" cy="0"/>
          <a:chOff x="0" y="0"/>
          <a:chExt cx="0" cy="0"/>
        </a:xfrm>
      </p:grpSpPr>
      <p:sp>
        <p:nvSpPr>
          <p:cNvPr id="7" name="Picture Placeholder 1"/>
          <p:cNvSpPr>
            <a:spLocks noGrp="1"/>
          </p:cNvSpPr>
          <p:nvPr>
            <p:ph type="pic" sz="quarter" idx="13"/>
          </p:nvPr>
        </p:nvSpPr>
        <p:spPr bwMode="gray">
          <a:xfrm>
            <a:off x="0" y="0"/>
            <a:ext cx="20104100" cy="11309350"/>
          </a:xfrm>
        </p:spPr>
        <p:txBody>
          <a:bodyPr/>
          <a:lstStyle/>
          <a:p>
            <a:r>
              <a:rPr lang="en-US"/>
              <a:t>Click icon to add picture</a:t>
            </a:r>
          </a:p>
        </p:txBody>
      </p:sp>
      <p:sp>
        <p:nvSpPr>
          <p:cNvPr id="5" name="Title 2"/>
          <p:cNvSpPr>
            <a:spLocks noGrp="1"/>
          </p:cNvSpPr>
          <p:nvPr>
            <p:ph type="title" hasCustomPrompt="1"/>
          </p:nvPr>
        </p:nvSpPr>
        <p:spPr bwMode="auto">
          <a:xfrm>
            <a:off x="3791739" y="2654790"/>
            <a:ext cx="12520625" cy="5999770"/>
          </a:xfrm>
          <a:solidFill>
            <a:srgbClr val="003865">
              <a:alpha val="87843"/>
            </a:srgbClr>
          </a:solidFill>
        </p:spPr>
        <p:txBody>
          <a:bodyPr>
            <a:noAutofit/>
          </a:bodyPr>
          <a:lstStyle>
            <a:lvl1pPr algn="ctr">
              <a:spcAft>
                <a:spcPts val="1649"/>
              </a:spcAft>
              <a:tabLst>
                <a:tab pos="6217246" algn="l"/>
              </a:tabLst>
              <a:defRPr sz="11543" baseline="0">
                <a:solidFill>
                  <a:schemeClr val="bg1"/>
                </a:solidFill>
              </a:defRPr>
            </a:lvl1pPr>
          </a:lstStyle>
          <a:p>
            <a:r>
              <a:rPr lang="en-US" dirty="0"/>
              <a:t>Quote or </a:t>
            </a:r>
            <a:br>
              <a:rPr lang="en-US" dirty="0"/>
            </a:br>
            <a:r>
              <a:rPr lang="en-US" dirty="0"/>
              <a:t>Statement</a:t>
            </a:r>
          </a:p>
        </p:txBody>
      </p:sp>
    </p:spTree>
    <p:extLst>
      <p:ext uri="{BB962C8B-B14F-4D97-AF65-F5344CB8AC3E}">
        <p14:creationId xmlns:p14="http://schemas.microsoft.com/office/powerpoint/2010/main" val="3096564003"/>
      </p:ext>
    </p:extLst>
  </p:cSld>
  <p:clrMapOvr>
    <a:masterClrMapping/>
  </p:clrMapOvr>
  <p:hf sldNum="0" hdr="0" ftr="0" dt="0"/>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Quote or Statement (Blue Background)">
    <p:bg bwMode="black">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8" name="Title 1"/>
          <p:cNvSpPr>
            <a:spLocks noGrp="1"/>
          </p:cNvSpPr>
          <p:nvPr>
            <p:ph type="title" hasCustomPrompt="1"/>
          </p:nvPr>
        </p:nvSpPr>
        <p:spPr bwMode="white">
          <a:xfrm>
            <a:off x="1382157" y="2291694"/>
            <a:ext cx="17339786" cy="2211390"/>
          </a:xfrm>
        </p:spPr>
        <p:txBody>
          <a:bodyPr>
            <a:noAutofit/>
          </a:bodyPr>
          <a:lstStyle>
            <a:lvl1pPr algn="ctr">
              <a:tabLst>
                <a:tab pos="6217246" algn="l"/>
              </a:tabLst>
              <a:defRPr sz="11543">
                <a:solidFill>
                  <a:schemeClr val="accent2"/>
                </a:solidFill>
              </a:defRPr>
            </a:lvl1pPr>
          </a:lstStyle>
          <a:p>
            <a:r>
              <a:rPr lang="en-US" dirty="0"/>
              <a:t>Quote or Statement</a:t>
            </a:r>
          </a:p>
        </p:txBody>
      </p:sp>
      <p:sp>
        <p:nvSpPr>
          <p:cNvPr id="10" name="Text Placeholder 2"/>
          <p:cNvSpPr>
            <a:spLocks noGrp="1"/>
          </p:cNvSpPr>
          <p:nvPr>
            <p:ph type="body" sz="quarter" idx="13" hasCustomPrompt="1"/>
          </p:nvPr>
        </p:nvSpPr>
        <p:spPr bwMode="white">
          <a:xfrm>
            <a:off x="1382157" y="4824695"/>
            <a:ext cx="17339786" cy="4408692"/>
          </a:xfrm>
        </p:spPr>
        <p:txBody>
          <a:bodyPr anchor="ctr"/>
          <a:lstStyle>
            <a:lvl1pPr marL="0" indent="0" algn="ctr">
              <a:lnSpc>
                <a:spcPct val="100000"/>
              </a:lnSpc>
              <a:spcBef>
                <a:spcPts val="0"/>
              </a:spcBef>
              <a:buClr>
                <a:schemeClr val="bg1"/>
              </a:buClr>
              <a:buFont typeface="Arial" panose="020B0604020202020204" pitchFamily="34" charset="0"/>
              <a:buNone/>
              <a:defRPr>
                <a:solidFill>
                  <a:schemeClr val="bg1"/>
                </a:solidFill>
              </a:defRPr>
            </a:lvl1pPr>
          </a:lstStyle>
          <a:p>
            <a:pPr lvl="0"/>
            <a:r>
              <a:rPr lang="en-US" dirty="0"/>
              <a:t>Make a secondary statement here.</a:t>
            </a:r>
          </a:p>
        </p:txBody>
      </p:sp>
      <p:sp>
        <p:nvSpPr>
          <p:cNvPr id="3" name="Date Placeholder 3"/>
          <p:cNvSpPr>
            <a:spLocks noGrp="1"/>
          </p:cNvSpPr>
          <p:nvPr>
            <p:ph type="dt" sz="half" idx="10"/>
          </p:nvPr>
        </p:nvSpPr>
        <p:spPr bwMode="white"/>
        <p:txBody>
          <a:bodyPr/>
          <a:lstStyle>
            <a:lvl1pPr>
              <a:defRPr>
                <a:solidFill>
                  <a:schemeClr val="bg1"/>
                </a:solidFill>
              </a:defRPr>
            </a:lvl1pPr>
          </a:lstStyle>
          <a:p>
            <a:fld id="{D094F804-653A-41F1-A565-1098D9DEB37A}" type="datetime1">
              <a:rPr lang="en-US" smtClean="0"/>
              <a:t>2/9/2021</a:t>
            </a:fld>
            <a:endParaRPr lang="en-US" dirty="0"/>
          </a:p>
        </p:txBody>
      </p:sp>
      <p:sp>
        <p:nvSpPr>
          <p:cNvPr id="5" name="Footer Placeholder 4"/>
          <p:cNvSpPr>
            <a:spLocks noGrp="1"/>
          </p:cNvSpPr>
          <p:nvPr>
            <p:ph type="ftr" sz="quarter" idx="12"/>
          </p:nvPr>
        </p:nvSpPr>
        <p:spPr bwMode="white"/>
        <p:txBody>
          <a:bodyPr/>
          <a:lstStyle>
            <a:lvl1pPr>
              <a:defRPr>
                <a:solidFill>
                  <a:schemeClr val="bg1"/>
                </a:solidFill>
              </a:defRPr>
            </a:lvl1pPr>
          </a:lstStyle>
          <a:p>
            <a:r>
              <a:rPr lang="en-US" dirty="0"/>
              <a:t>Information Technology for Minnesota Government </a:t>
            </a:r>
            <a:r>
              <a:rPr lang="en-US" dirty="0">
                <a:solidFill>
                  <a:schemeClr val="accent2"/>
                </a:solidFill>
              </a:rPr>
              <a:t>|</a:t>
            </a:r>
            <a:r>
              <a:rPr lang="en-US" dirty="0"/>
              <a:t> mn.gov/</a:t>
            </a:r>
            <a:r>
              <a:rPr lang="en-US" dirty="0" err="1"/>
              <a:t>mnit</a:t>
            </a:r>
            <a:endParaRPr lang="en-US" dirty="0"/>
          </a:p>
        </p:txBody>
      </p:sp>
      <p:sp>
        <p:nvSpPr>
          <p:cNvPr id="4" name="Slide Number Placeholder 5"/>
          <p:cNvSpPr>
            <a:spLocks noGrp="1"/>
          </p:cNvSpPr>
          <p:nvPr>
            <p:ph type="sldNum" sz="quarter" idx="11"/>
          </p:nvPr>
        </p:nvSpPr>
        <p:spPr bwMode="white"/>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38878809"/>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userDrawn="1">
  <p:cSld name="Quote or Statement (Light Gray Background)">
    <p:bg bwMode="auto">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9" name="Rectangle 1"/>
          <p:cNvSpPr txBox="1">
            <a:spLocks/>
          </p:cNvSpPr>
          <p:nvPr userDrawn="1"/>
        </p:nvSpPr>
        <p:spPr bwMode="black">
          <a:xfrm>
            <a:off x="0" y="2291693"/>
            <a:ext cx="20104100" cy="2211390"/>
          </a:xfrm>
          <a:prstGeom prst="rect">
            <a:avLst/>
          </a:prstGeom>
          <a:solidFill>
            <a:schemeClr val="tx1"/>
          </a:solidFill>
        </p:spPr>
        <p:txBody>
          <a:bodyPr vert="horz" lIns="0" tIns="0" rIns="0" bIns="0" rtlCol="0" anchor="ctr">
            <a:noAutofit/>
          </a:bodyPr>
          <a:lstStyle>
            <a:lvl1pPr algn="ctr" defTabSz="914400" rtl="0" eaLnBrk="1" latinLnBrk="0" hangingPunct="1">
              <a:lnSpc>
                <a:spcPct val="90000"/>
              </a:lnSpc>
              <a:spcBef>
                <a:spcPct val="0"/>
              </a:spcBef>
              <a:buNone/>
              <a:tabLst>
                <a:tab pos="3770313" algn="l"/>
              </a:tabLst>
              <a:defRPr sz="7000" kern="1200">
                <a:solidFill>
                  <a:schemeClr val="accent2"/>
                </a:solidFill>
                <a:latin typeface="+mj-lt"/>
                <a:ea typeface="+mj-ea"/>
                <a:cs typeface="+mj-cs"/>
              </a:defRPr>
            </a:lvl1pPr>
          </a:lstStyle>
          <a:p>
            <a:endParaRPr lang="en-US" sz="11543" dirty="0"/>
          </a:p>
        </p:txBody>
      </p:sp>
      <p:sp>
        <p:nvSpPr>
          <p:cNvPr id="7" name="Title 2"/>
          <p:cNvSpPr>
            <a:spLocks noGrp="1"/>
          </p:cNvSpPr>
          <p:nvPr>
            <p:ph type="title" hasCustomPrompt="1"/>
          </p:nvPr>
        </p:nvSpPr>
        <p:spPr bwMode="white">
          <a:xfrm>
            <a:off x="439777" y="2291694"/>
            <a:ext cx="19224546" cy="2211390"/>
          </a:xfrm>
          <a:noFill/>
        </p:spPr>
        <p:txBody>
          <a:bodyPr>
            <a:noAutofit/>
          </a:bodyPr>
          <a:lstStyle>
            <a:lvl1pPr algn="ctr">
              <a:tabLst>
                <a:tab pos="6217246" algn="l"/>
              </a:tabLst>
              <a:defRPr sz="11543">
                <a:solidFill>
                  <a:schemeClr val="accent2"/>
                </a:solidFill>
              </a:defRPr>
            </a:lvl1pPr>
          </a:lstStyle>
          <a:p>
            <a:r>
              <a:rPr lang="en-US" dirty="0"/>
              <a:t>Quote or Statement</a:t>
            </a:r>
          </a:p>
        </p:txBody>
      </p:sp>
      <p:sp>
        <p:nvSpPr>
          <p:cNvPr id="8" name="Text Placeholder 3"/>
          <p:cNvSpPr>
            <a:spLocks noGrp="1"/>
          </p:cNvSpPr>
          <p:nvPr>
            <p:ph type="body" sz="quarter" idx="13" hasCustomPrompt="1"/>
          </p:nvPr>
        </p:nvSpPr>
        <p:spPr bwMode="black">
          <a:xfrm>
            <a:off x="1382157" y="4824695"/>
            <a:ext cx="17339786" cy="4408692"/>
          </a:xfrm>
        </p:spPr>
        <p:txBody>
          <a:bodyPr anchor="ctr"/>
          <a:lstStyle>
            <a:lvl1pPr marL="0" indent="0" algn="ctr">
              <a:lnSpc>
                <a:spcPct val="100000"/>
              </a:lnSpc>
              <a:spcBef>
                <a:spcPts val="0"/>
              </a:spcBef>
              <a:buFont typeface="Arial" panose="020B0604020202020204" pitchFamily="34" charset="0"/>
              <a:buNone/>
              <a:defRPr>
                <a:solidFill>
                  <a:schemeClr val="tx2"/>
                </a:solidFill>
              </a:defRPr>
            </a:lvl1pPr>
          </a:lstStyle>
          <a:p>
            <a:pPr lvl="0"/>
            <a:r>
              <a:rPr lang="en-US" dirty="0"/>
              <a:t>Make a secondary statement here.</a:t>
            </a:r>
          </a:p>
        </p:txBody>
      </p:sp>
      <p:sp>
        <p:nvSpPr>
          <p:cNvPr id="3" name="Date Placeholder 4"/>
          <p:cNvSpPr>
            <a:spLocks noGrp="1"/>
          </p:cNvSpPr>
          <p:nvPr>
            <p:ph type="dt" sz="half" idx="10"/>
          </p:nvPr>
        </p:nvSpPr>
        <p:spPr bwMode="black"/>
        <p:txBody>
          <a:bodyPr/>
          <a:lstStyle/>
          <a:p>
            <a:fld id="{466A75E6-E45B-4C5D-981E-7C8ED0C72F5D}" type="datetime1">
              <a:rPr lang="en-US" smtClean="0"/>
              <a:t>2/9/2021</a:t>
            </a:fld>
            <a:endParaRPr lang="en-US" dirty="0"/>
          </a:p>
        </p:txBody>
      </p:sp>
      <p:sp>
        <p:nvSpPr>
          <p:cNvPr id="5" name="Footer Placeholder 5"/>
          <p:cNvSpPr>
            <a:spLocks noGrp="1"/>
          </p:cNvSpPr>
          <p:nvPr>
            <p:ph type="ftr" sz="quarter" idx="12"/>
          </p:nvPr>
        </p:nvSpPr>
        <p:spPr bwMode="black"/>
        <p:txBody>
          <a:bodyPr/>
          <a:lstStyle>
            <a:lvl1pPr>
              <a:defRPr>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4" name="Slide Number Placeholder 6"/>
          <p:cNvSpPr>
            <a:spLocks noGrp="1"/>
          </p:cNvSpPr>
          <p:nvPr>
            <p:ph type="sldNum" sz="quarter" idx="11"/>
          </p:nvPr>
        </p:nvSpPr>
        <p:spPr bwMode="black"/>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163659698"/>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Quote or Statement (Image Background)">
    <p:bg bwMode="ltGray">
      <p:bgPr>
        <a:solidFill>
          <a:schemeClr val="bg1"/>
        </a:solidFill>
        <a:effectLst/>
      </p:bgPr>
    </p:bg>
    <p:spTree>
      <p:nvGrpSpPr>
        <p:cNvPr id="1" name=""/>
        <p:cNvGrpSpPr/>
        <p:nvPr/>
      </p:nvGrpSpPr>
      <p:grpSpPr>
        <a:xfrm>
          <a:off x="0" y="0"/>
          <a:ext cx="0" cy="0"/>
          <a:chOff x="0" y="0"/>
          <a:chExt cx="0" cy="0"/>
        </a:xfrm>
      </p:grpSpPr>
      <p:sp>
        <p:nvSpPr>
          <p:cNvPr id="7" name="Picture Placeholder 1"/>
          <p:cNvSpPr>
            <a:spLocks noGrp="1"/>
          </p:cNvSpPr>
          <p:nvPr>
            <p:ph type="pic" sz="quarter" idx="14" hasCustomPrompt="1"/>
          </p:nvPr>
        </p:nvSpPr>
        <p:spPr bwMode="gray">
          <a:xfrm>
            <a:off x="0" y="0"/>
            <a:ext cx="20104100" cy="11309350"/>
          </a:xfrm>
        </p:spPr>
        <p:txBody>
          <a:bodyPr/>
          <a:lstStyle>
            <a:lvl1pPr>
              <a:defRPr/>
            </a:lvl1pPr>
          </a:lstStyle>
          <a:p>
            <a:r>
              <a:rPr lang="en-US" dirty="0"/>
              <a:t>Click icon to edit background picture</a:t>
            </a:r>
          </a:p>
        </p:txBody>
      </p:sp>
      <p:sp>
        <p:nvSpPr>
          <p:cNvPr id="12" name="Title 2"/>
          <p:cNvSpPr>
            <a:spLocks noGrp="1"/>
          </p:cNvSpPr>
          <p:nvPr>
            <p:ph type="title" hasCustomPrompt="1"/>
          </p:nvPr>
        </p:nvSpPr>
        <p:spPr bwMode="white">
          <a:xfrm>
            <a:off x="1382157" y="2291694"/>
            <a:ext cx="17339786" cy="2211390"/>
          </a:xfrm>
        </p:spPr>
        <p:txBody>
          <a:bodyPr>
            <a:noAutofit/>
          </a:bodyPr>
          <a:lstStyle>
            <a:lvl1pPr algn="ctr">
              <a:tabLst>
                <a:tab pos="6217246" algn="l"/>
              </a:tabLst>
              <a:defRPr sz="11543">
                <a:solidFill>
                  <a:schemeClr val="bg1"/>
                </a:solidFill>
              </a:defRPr>
            </a:lvl1pPr>
          </a:lstStyle>
          <a:p>
            <a:r>
              <a:rPr lang="en-US" dirty="0"/>
              <a:t>Quote or Statement</a:t>
            </a:r>
          </a:p>
        </p:txBody>
      </p:sp>
      <p:sp>
        <p:nvSpPr>
          <p:cNvPr id="13" name="Text Placeholder 3"/>
          <p:cNvSpPr>
            <a:spLocks noGrp="1"/>
          </p:cNvSpPr>
          <p:nvPr>
            <p:ph type="body" sz="quarter" idx="13" hasCustomPrompt="1"/>
          </p:nvPr>
        </p:nvSpPr>
        <p:spPr bwMode="white">
          <a:xfrm>
            <a:off x="1382157" y="4824695"/>
            <a:ext cx="17339786" cy="4408692"/>
          </a:xfrm>
        </p:spPr>
        <p:txBody>
          <a:bodyPr anchor="ctr"/>
          <a:lstStyle>
            <a:lvl1pPr marL="0" indent="0" algn="ctr">
              <a:lnSpc>
                <a:spcPct val="100000"/>
              </a:lnSpc>
              <a:spcBef>
                <a:spcPts val="0"/>
              </a:spcBef>
              <a:buNone/>
              <a:defRPr>
                <a:solidFill>
                  <a:schemeClr val="bg1"/>
                </a:solidFill>
              </a:defRPr>
            </a:lvl1pPr>
          </a:lstStyle>
          <a:p>
            <a:pPr lvl="0"/>
            <a:r>
              <a:rPr lang="en-US" dirty="0"/>
              <a:t>Make a secondary statement here.</a:t>
            </a:r>
          </a:p>
        </p:txBody>
      </p:sp>
      <p:sp>
        <p:nvSpPr>
          <p:cNvPr id="3" name="Date Placeholder 4"/>
          <p:cNvSpPr>
            <a:spLocks noGrp="1"/>
          </p:cNvSpPr>
          <p:nvPr>
            <p:ph type="dt" sz="half" idx="10"/>
          </p:nvPr>
        </p:nvSpPr>
        <p:spPr bwMode="white"/>
        <p:txBody>
          <a:bodyPr/>
          <a:lstStyle>
            <a:lvl1pPr>
              <a:defRPr>
                <a:solidFill>
                  <a:schemeClr val="bg1"/>
                </a:solidFill>
              </a:defRPr>
            </a:lvl1pPr>
          </a:lstStyle>
          <a:p>
            <a:fld id="{F8B25D9D-5365-41CD-BF43-4FFFCBF4BBDA}" type="datetime1">
              <a:rPr lang="en-US" smtClean="0"/>
              <a:t>2/9/2021</a:t>
            </a:fld>
            <a:endParaRPr lang="en-US" dirty="0"/>
          </a:p>
        </p:txBody>
      </p:sp>
      <p:sp>
        <p:nvSpPr>
          <p:cNvPr id="5" name="Footer Placeholder 5"/>
          <p:cNvSpPr>
            <a:spLocks noGrp="1"/>
          </p:cNvSpPr>
          <p:nvPr>
            <p:ph type="ftr" sz="quarter" idx="12"/>
          </p:nvPr>
        </p:nvSpPr>
        <p:spPr bwMode="white"/>
        <p:txBody>
          <a:bodyPr/>
          <a:lstStyle>
            <a:lvl1pPr>
              <a:defRPr>
                <a:solidFill>
                  <a:schemeClr val="bg1"/>
                </a:solidFill>
              </a:defRPr>
            </a:lvl1pPr>
          </a:lstStyle>
          <a:p>
            <a:r>
              <a:rPr lang="en-US" dirty="0"/>
              <a:t>Information Technology for Minnesota Government </a:t>
            </a:r>
            <a:r>
              <a:rPr lang="en-US" dirty="0">
                <a:solidFill>
                  <a:schemeClr val="accent2"/>
                </a:solidFill>
              </a:rPr>
              <a:t>|</a:t>
            </a:r>
            <a:r>
              <a:rPr lang="en-US" dirty="0"/>
              <a:t> mn.gov/</a:t>
            </a:r>
            <a:r>
              <a:rPr lang="en-US" dirty="0" err="1"/>
              <a:t>mnit</a:t>
            </a:r>
            <a:endParaRPr lang="en-US" dirty="0"/>
          </a:p>
        </p:txBody>
      </p:sp>
      <p:sp>
        <p:nvSpPr>
          <p:cNvPr id="4" name="Slide Number Placeholder 6"/>
          <p:cNvSpPr>
            <a:spLocks noGrp="1"/>
          </p:cNvSpPr>
          <p:nvPr>
            <p:ph type="sldNum" sz="quarter" idx="11"/>
          </p:nvPr>
        </p:nvSpPr>
        <p:spPr bwMode="white"/>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781915144"/>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4AE0D63C-8686-4201-8DF4-E4EFBA50A9D1}"/>
              </a:ext>
            </a:extLst>
          </p:cNvPr>
          <p:cNvSpPr>
            <a:spLocks noGrp="1"/>
          </p:cNvSpPr>
          <p:nvPr>
            <p:ph type="dt" sz="half" idx="2"/>
          </p:nvPr>
        </p:nvSpPr>
        <p:spPr>
          <a:xfrm>
            <a:off x="14905106" y="10547303"/>
            <a:ext cx="4523423" cy="762047"/>
          </a:xfrm>
          <a:prstGeom prst="rect">
            <a:avLst/>
          </a:prstGeom>
        </p:spPr>
        <p:txBody>
          <a:bodyPr vert="horz" lIns="91440" tIns="45720" rIns="91440" bIns="45720" rtlCol="0" anchor="ctr" anchorCtr="0"/>
          <a:lstStyle>
            <a:lvl1pPr algn="r">
              <a:defRPr sz="1979" b="1">
                <a:solidFill>
                  <a:schemeClr val="bg1"/>
                </a:solidFill>
                <a:latin typeface="Segoe UI" panose="020B0502040204020203" pitchFamily="34" charset="0"/>
                <a:cs typeface="Segoe UI" panose="020B0502040204020203" pitchFamily="34" charset="0"/>
              </a:defRPr>
            </a:lvl1pPr>
          </a:lstStyle>
          <a:p>
            <a:fld id="{18E0588C-A632-4D53-B99F-754CBFCE05DF}" type="datetime4">
              <a:rPr lang="en-US" smtClean="0"/>
              <a:t>February 9, 2021</a:t>
            </a:fld>
            <a:r>
              <a:rPr lang="en-US"/>
              <a:t>  |  </a:t>
            </a:r>
            <a:endParaRPr lang="en-US" dirty="0"/>
          </a:p>
        </p:txBody>
      </p:sp>
      <p:sp>
        <p:nvSpPr>
          <p:cNvPr id="5" name="Slide Number Placeholder 4">
            <a:extLst>
              <a:ext uri="{FF2B5EF4-FFF2-40B4-BE49-F238E27FC236}">
                <a16:creationId xmlns:a16="http://schemas.microsoft.com/office/drawing/2014/main" id="{37BDF703-3802-4AD2-AFA4-BEB68AC22DF3}"/>
              </a:ext>
            </a:extLst>
          </p:cNvPr>
          <p:cNvSpPr>
            <a:spLocks noGrp="1"/>
          </p:cNvSpPr>
          <p:nvPr>
            <p:ph type="sldNum" sz="quarter" idx="4"/>
          </p:nvPr>
        </p:nvSpPr>
        <p:spPr>
          <a:xfrm>
            <a:off x="19314295" y="10559122"/>
            <a:ext cx="789805" cy="762047"/>
          </a:xfrm>
          <a:prstGeom prst="rect">
            <a:avLst/>
          </a:prstGeom>
        </p:spPr>
        <p:txBody>
          <a:bodyPr vert="horz" lIns="91440" tIns="45720" rIns="91440" bIns="45720" rtlCol="0" anchor="ctr" anchorCtr="0"/>
          <a:lstStyle>
            <a:lvl1pPr algn="l">
              <a:defRPr sz="1979" b="1">
                <a:solidFill>
                  <a:schemeClr val="bg1"/>
                </a:solidFill>
                <a:latin typeface="Segoe UI" panose="020B0502040204020203" pitchFamily="34" charset="0"/>
                <a:cs typeface="Segoe UI" panose="020B0502040204020203" pitchFamily="34" charset="0"/>
              </a:defRPr>
            </a:lvl1pPr>
          </a:lstStyle>
          <a:p>
            <a:fld id="{9DAB4538-BD83-4061-8E62-86E96E8E1D20}" type="slidenum">
              <a:rPr lang="en-US" smtClean="0"/>
              <a:pPr/>
              <a:t>‹#›</a:t>
            </a:fld>
            <a:endParaRPr lang="en-US" dirty="0"/>
          </a:p>
        </p:txBody>
      </p:sp>
    </p:spTree>
    <p:extLst>
      <p:ext uri="{BB962C8B-B14F-4D97-AF65-F5344CB8AC3E}">
        <p14:creationId xmlns:p14="http://schemas.microsoft.com/office/powerpoint/2010/main" val="3065534180"/>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Thank You">
    <p:bg bwMode="auto">
      <p:bgPr>
        <a:solidFill>
          <a:srgbClr val="E8E8E8"/>
        </a:solidFill>
        <a:effectLst/>
      </p:bgPr>
    </p:bg>
    <p:spTree>
      <p:nvGrpSpPr>
        <p:cNvPr id="1" name=""/>
        <p:cNvGrpSpPr/>
        <p:nvPr/>
      </p:nvGrpSpPr>
      <p:grpSpPr>
        <a:xfrm>
          <a:off x="0" y="0"/>
          <a:ext cx="0" cy="0"/>
          <a:chOff x="0" y="0"/>
          <a:chExt cx="0" cy="0"/>
        </a:xfrm>
      </p:grpSpPr>
      <p:sp>
        <p:nvSpPr>
          <p:cNvPr id="10" name="Rectangle 1"/>
          <p:cNvSpPr txBox="1">
            <a:spLocks/>
          </p:cNvSpPr>
          <p:nvPr userDrawn="1"/>
        </p:nvSpPr>
        <p:spPr bwMode="black">
          <a:xfrm>
            <a:off x="0" y="2723248"/>
            <a:ext cx="20104100" cy="2858284"/>
          </a:xfrm>
          <a:prstGeom prst="rect">
            <a:avLst/>
          </a:prstGeom>
          <a:solidFill>
            <a:schemeClr val="tx1"/>
          </a:solidFill>
        </p:spPr>
        <p:txBody>
          <a:bodyPr vert="horz" lIns="0" tIns="0" rIns="0" bIns="0" rtlCol="0" anchor="ctr">
            <a:noAutofit/>
          </a:bodyPr>
          <a:lstStyle>
            <a:lvl1pPr algn="ctr" defTabSz="914400" rtl="0" eaLnBrk="1" latinLnBrk="0" hangingPunct="1">
              <a:lnSpc>
                <a:spcPct val="90000"/>
              </a:lnSpc>
              <a:spcBef>
                <a:spcPct val="0"/>
              </a:spcBef>
              <a:buNone/>
              <a:tabLst>
                <a:tab pos="3770313" algn="l"/>
              </a:tabLst>
              <a:defRPr sz="7000" kern="1200">
                <a:solidFill>
                  <a:schemeClr val="bg1"/>
                </a:solidFill>
                <a:latin typeface="+mj-lt"/>
                <a:ea typeface="+mj-ea"/>
                <a:cs typeface="+mj-cs"/>
              </a:defRPr>
            </a:lvl1pPr>
          </a:lstStyle>
          <a:p>
            <a:endParaRPr lang="en-US" sz="11543" dirty="0"/>
          </a:p>
        </p:txBody>
      </p:sp>
      <p:sp>
        <p:nvSpPr>
          <p:cNvPr id="7" name="Title 2"/>
          <p:cNvSpPr>
            <a:spLocks noGrp="1"/>
          </p:cNvSpPr>
          <p:nvPr>
            <p:ph type="title" hasCustomPrompt="1"/>
          </p:nvPr>
        </p:nvSpPr>
        <p:spPr bwMode="white">
          <a:xfrm>
            <a:off x="439777" y="2723248"/>
            <a:ext cx="19224546" cy="2858284"/>
          </a:xfrm>
          <a:noFill/>
        </p:spPr>
        <p:txBody>
          <a:bodyPr>
            <a:noAutofit/>
          </a:bodyPr>
          <a:lstStyle>
            <a:lvl1pPr algn="ctr">
              <a:tabLst>
                <a:tab pos="6217246" algn="l"/>
              </a:tabLst>
              <a:defRPr sz="11543">
                <a:solidFill>
                  <a:schemeClr val="bg1"/>
                </a:solidFill>
              </a:defRPr>
            </a:lvl1pPr>
          </a:lstStyle>
          <a:p>
            <a:r>
              <a:rPr lang="en-US" dirty="0"/>
              <a:t>Thank you!</a:t>
            </a:r>
          </a:p>
        </p:txBody>
      </p:sp>
      <p:sp>
        <p:nvSpPr>
          <p:cNvPr id="8" name="Text Placeholder 2"/>
          <p:cNvSpPr>
            <a:spLocks noGrp="1"/>
          </p:cNvSpPr>
          <p:nvPr>
            <p:ph type="body" sz="quarter" idx="13" hasCustomPrompt="1"/>
          </p:nvPr>
        </p:nvSpPr>
        <p:spPr bwMode="black">
          <a:xfrm>
            <a:off x="1382157" y="5806593"/>
            <a:ext cx="17339786" cy="4421784"/>
          </a:xfrm>
        </p:spPr>
        <p:txBody>
          <a:bodyPr anchor="ctr"/>
          <a:lstStyle>
            <a:lvl1pPr marL="0" indent="0" algn="ctr">
              <a:lnSpc>
                <a:spcPct val="100000"/>
              </a:lnSpc>
              <a:spcBef>
                <a:spcPts val="0"/>
              </a:spcBef>
              <a:buNone/>
              <a:defRPr baseline="0">
                <a:solidFill>
                  <a:schemeClr val="tx2"/>
                </a:solidFill>
              </a:defRPr>
            </a:lvl1pPr>
          </a:lstStyle>
          <a:p>
            <a:pPr lvl="0"/>
            <a:r>
              <a:rPr lang="en-US" dirty="0" err="1"/>
              <a:t>Firstname</a:t>
            </a:r>
            <a:r>
              <a:rPr lang="en-US" dirty="0"/>
              <a:t> </a:t>
            </a:r>
            <a:r>
              <a:rPr lang="en-US" dirty="0" err="1"/>
              <a:t>Lastname</a:t>
            </a:r>
            <a:endParaRPr lang="en-US" dirty="0"/>
          </a:p>
          <a:p>
            <a:pPr lvl="0"/>
            <a:r>
              <a:rPr lang="en-US" dirty="0"/>
              <a:t>firstname.lastname@state.mn.us</a:t>
            </a:r>
          </a:p>
          <a:p>
            <a:pPr lvl="0"/>
            <a:r>
              <a:rPr lang="en-US" dirty="0"/>
              <a:t>555-555-5555</a:t>
            </a:r>
          </a:p>
        </p:txBody>
      </p:sp>
      <p:sp>
        <p:nvSpPr>
          <p:cNvPr id="3" name="Date Placeholder 3"/>
          <p:cNvSpPr>
            <a:spLocks noGrp="1"/>
          </p:cNvSpPr>
          <p:nvPr>
            <p:ph type="dt" sz="half" idx="10"/>
          </p:nvPr>
        </p:nvSpPr>
        <p:spPr bwMode="black"/>
        <p:txBody>
          <a:bodyPr/>
          <a:lstStyle>
            <a:lvl1pPr>
              <a:defRPr>
                <a:solidFill>
                  <a:schemeClr val="tx2"/>
                </a:solidFill>
              </a:defRPr>
            </a:lvl1pPr>
          </a:lstStyle>
          <a:p>
            <a:fld id="{466A75E6-E45B-4C5D-981E-7C8ED0C72F5D}" type="datetime1">
              <a:rPr lang="en-US" smtClean="0"/>
              <a:pPr/>
              <a:t>2/9/2021</a:t>
            </a:fld>
            <a:endParaRPr lang="en-US" dirty="0"/>
          </a:p>
        </p:txBody>
      </p:sp>
      <p:sp>
        <p:nvSpPr>
          <p:cNvPr id="5" name="Footer Placeholder 4"/>
          <p:cNvSpPr>
            <a:spLocks noGrp="1"/>
          </p:cNvSpPr>
          <p:nvPr>
            <p:ph type="ftr" sz="quarter" idx="12"/>
          </p:nvPr>
        </p:nvSpPr>
        <p:spPr bwMode="black"/>
        <p:txBody>
          <a:bodyPr/>
          <a:lstStyle>
            <a:lvl1pPr marL="0" marR="0" indent="0" algn="ctr" defTabSz="1507846" rtl="0" eaLnBrk="1" fontAlgn="auto" latinLnBrk="0" hangingPunct="1">
              <a:lnSpc>
                <a:spcPct val="100000"/>
              </a:lnSpc>
              <a:spcBef>
                <a:spcPts val="0"/>
              </a:spcBef>
              <a:spcAft>
                <a:spcPts val="0"/>
              </a:spcAft>
              <a:buClrTx/>
              <a:buSzTx/>
              <a:buFontTx/>
              <a:buNone/>
              <a:tabLst/>
              <a:defRPr>
                <a:solidFill>
                  <a:schemeClr val="tx1"/>
                </a:solidFill>
              </a:defRPr>
            </a:lvl1pPr>
          </a:lstStyle>
          <a:p>
            <a:r>
              <a:rPr kumimoji="0" lang="en-US" sz="1979" b="0" i="0" u="none" strike="noStrike" kern="1200" cap="none" spc="0" normalizeH="0" baseline="0" noProof="0" dirty="0">
                <a:ln>
                  <a:noFill/>
                </a:ln>
                <a:solidFill>
                  <a:srgbClr val="000000"/>
                </a:solidFill>
                <a:effectLst/>
                <a:uLnTx/>
                <a:uFillTx/>
                <a:latin typeface="+mn-lt"/>
                <a:ea typeface="+mn-ea"/>
                <a:cs typeface="+mn-cs"/>
              </a:rPr>
              <a:t>Information Technology for Minnesota Government </a:t>
            </a:r>
            <a:r>
              <a:rPr kumimoji="0" lang="en-US" sz="1979" b="0" i="0" u="none" strike="noStrike" kern="1200" cap="none" spc="0" normalizeH="0" baseline="0" noProof="0" dirty="0">
                <a:ln>
                  <a:noFill/>
                </a:ln>
                <a:solidFill>
                  <a:srgbClr val="003865"/>
                </a:solidFill>
                <a:effectLst/>
                <a:uLnTx/>
                <a:uFillTx/>
                <a:latin typeface="+mn-lt"/>
                <a:ea typeface="+mn-ea"/>
                <a:cs typeface="+mn-cs"/>
              </a:rPr>
              <a:t>|</a:t>
            </a:r>
            <a:r>
              <a:rPr kumimoji="0" lang="en-US" sz="1979" b="0" i="0" u="none" strike="noStrike" kern="1200" cap="none" spc="0" normalizeH="0" baseline="0" noProof="0" dirty="0">
                <a:ln>
                  <a:noFill/>
                </a:ln>
                <a:solidFill>
                  <a:srgbClr val="000000"/>
                </a:solidFill>
                <a:effectLst/>
                <a:uLnTx/>
                <a:uFillTx/>
                <a:latin typeface="+mn-lt"/>
                <a:ea typeface="+mn-ea"/>
                <a:cs typeface="+mn-cs"/>
              </a:rPr>
              <a:t> mn.gov/</a:t>
            </a:r>
            <a:r>
              <a:rPr kumimoji="0" lang="en-US" sz="1979" b="0" i="0" u="none" strike="noStrike" kern="1200" cap="none" spc="0" normalizeH="0" baseline="0" noProof="0" dirty="0" err="1">
                <a:ln>
                  <a:noFill/>
                </a:ln>
                <a:solidFill>
                  <a:srgbClr val="000000"/>
                </a:solidFill>
                <a:effectLst/>
                <a:uLnTx/>
                <a:uFillTx/>
                <a:latin typeface="+mn-lt"/>
                <a:ea typeface="+mn-ea"/>
                <a:cs typeface="+mn-cs"/>
              </a:rPr>
              <a:t>mnit</a:t>
            </a:r>
            <a:endParaRPr kumimoji="0" lang="en-US" sz="1979" b="0" i="0" u="none" strike="noStrike" kern="1200" cap="none" spc="0" normalizeH="0" baseline="0" noProof="0" dirty="0">
              <a:ln>
                <a:noFill/>
              </a:ln>
              <a:solidFill>
                <a:srgbClr val="000000"/>
              </a:solidFill>
              <a:effectLst/>
              <a:uLnTx/>
              <a:uFillTx/>
              <a:latin typeface="+mn-lt"/>
              <a:ea typeface="+mn-ea"/>
              <a:cs typeface="+mn-cs"/>
            </a:endParaRPr>
          </a:p>
        </p:txBody>
      </p:sp>
      <p:sp>
        <p:nvSpPr>
          <p:cNvPr id="4" name="Slide Number Placeholder 5"/>
          <p:cNvSpPr>
            <a:spLocks noGrp="1"/>
          </p:cNvSpPr>
          <p:nvPr>
            <p:ph type="sldNum" sz="quarter" idx="11"/>
          </p:nvPr>
        </p:nvSpPr>
        <p:spPr bwMode="black"/>
        <p:txBody>
          <a:bodyPr/>
          <a:lstStyle>
            <a:lvl1pPr>
              <a:defRPr>
                <a:solidFill>
                  <a:schemeClr val="tx2"/>
                </a:solidFill>
              </a:defRPr>
            </a:lvl1pPr>
          </a:lstStyle>
          <a:p>
            <a:fld id="{48F63A3B-78C7-47BE-AE5E-E10140E04643}" type="slidenum">
              <a:rPr lang="en-US" smtClean="0"/>
              <a:pPr/>
              <a:t>‹#›</a:t>
            </a:fld>
            <a:endParaRPr lang="en-US" dirty="0"/>
          </a:p>
        </p:txBody>
      </p:sp>
      <p:sp>
        <p:nvSpPr>
          <p:cNvPr id="6" name="Rectangle 6"/>
          <p:cNvSpPr/>
          <p:nvPr userDrawn="1"/>
        </p:nvSpPr>
        <p:spPr bwMode="white">
          <a:xfrm>
            <a:off x="0" y="0"/>
            <a:ext cx="20104100" cy="27232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68"/>
          </a:p>
        </p:txBody>
      </p:sp>
      <p:pic>
        <p:nvPicPr>
          <p:cNvPr id="13" name="Picture 7" descr="Minnesota I T Services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3818407" y="248759"/>
            <a:ext cx="5057129" cy="2266801"/>
          </a:xfrm>
          <a:prstGeom prst="rect">
            <a:avLst/>
          </a:prstGeom>
        </p:spPr>
      </p:pic>
    </p:spTree>
    <p:extLst>
      <p:ext uri="{BB962C8B-B14F-4D97-AF65-F5344CB8AC3E}">
        <p14:creationId xmlns:p14="http://schemas.microsoft.com/office/powerpoint/2010/main" val="1817498246"/>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hank You (Blue Background)">
    <p:bg bwMode="black">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7" name="Title 1"/>
          <p:cNvSpPr>
            <a:spLocks noGrp="1"/>
          </p:cNvSpPr>
          <p:nvPr>
            <p:ph type="title" hasCustomPrompt="1"/>
          </p:nvPr>
        </p:nvSpPr>
        <p:spPr bwMode="white">
          <a:xfrm>
            <a:off x="1382157" y="3648961"/>
            <a:ext cx="17339786" cy="2427706"/>
          </a:xfrm>
        </p:spPr>
        <p:txBody>
          <a:bodyPr>
            <a:noAutofit/>
          </a:bodyPr>
          <a:lstStyle>
            <a:lvl1pPr algn="ctr">
              <a:tabLst>
                <a:tab pos="6217246" algn="l"/>
              </a:tabLst>
              <a:defRPr sz="11543">
                <a:solidFill>
                  <a:schemeClr val="bg1"/>
                </a:solidFill>
              </a:defRPr>
            </a:lvl1pPr>
          </a:lstStyle>
          <a:p>
            <a:r>
              <a:rPr lang="en-US" dirty="0"/>
              <a:t>Thank you!</a:t>
            </a:r>
          </a:p>
        </p:txBody>
      </p:sp>
      <p:sp>
        <p:nvSpPr>
          <p:cNvPr id="11" name="Text Placeholder 2"/>
          <p:cNvSpPr>
            <a:spLocks noGrp="1"/>
          </p:cNvSpPr>
          <p:nvPr>
            <p:ph type="body" sz="quarter" idx="13" hasCustomPrompt="1"/>
          </p:nvPr>
        </p:nvSpPr>
        <p:spPr bwMode="white">
          <a:xfrm>
            <a:off x="1382157" y="6076668"/>
            <a:ext cx="17339786" cy="4151709"/>
          </a:xfrm>
        </p:spPr>
        <p:txBody>
          <a:bodyPr anchor="ctr"/>
          <a:lstStyle>
            <a:lvl1pPr marL="0" indent="0" algn="ctr">
              <a:lnSpc>
                <a:spcPct val="100000"/>
              </a:lnSpc>
              <a:spcBef>
                <a:spcPts val="0"/>
              </a:spcBef>
              <a:buNone/>
              <a:defRPr baseline="0">
                <a:solidFill>
                  <a:schemeClr val="bg1"/>
                </a:solidFill>
              </a:defRPr>
            </a:lvl1pPr>
          </a:lstStyle>
          <a:p>
            <a:pPr lvl="0"/>
            <a:r>
              <a:rPr lang="en-US" dirty="0" err="1"/>
              <a:t>Firstname</a:t>
            </a:r>
            <a:r>
              <a:rPr lang="en-US" dirty="0"/>
              <a:t> </a:t>
            </a:r>
            <a:r>
              <a:rPr lang="en-US" dirty="0" err="1"/>
              <a:t>Lastname</a:t>
            </a:r>
            <a:endParaRPr lang="en-US" dirty="0"/>
          </a:p>
          <a:p>
            <a:pPr lvl="0"/>
            <a:r>
              <a:rPr lang="en-US" dirty="0"/>
              <a:t>firstname.lastname@state.mn.us</a:t>
            </a:r>
          </a:p>
          <a:p>
            <a:pPr lvl="0"/>
            <a:r>
              <a:rPr lang="en-US" dirty="0"/>
              <a:t>555-555-5555</a:t>
            </a:r>
          </a:p>
        </p:txBody>
      </p:sp>
      <p:sp>
        <p:nvSpPr>
          <p:cNvPr id="3" name="Date Placeholder 3"/>
          <p:cNvSpPr>
            <a:spLocks noGrp="1"/>
          </p:cNvSpPr>
          <p:nvPr>
            <p:ph type="dt" sz="half" idx="10"/>
          </p:nvPr>
        </p:nvSpPr>
        <p:spPr bwMode="white"/>
        <p:txBody>
          <a:bodyPr/>
          <a:lstStyle>
            <a:lvl1pPr>
              <a:defRPr>
                <a:solidFill>
                  <a:schemeClr val="bg1"/>
                </a:solidFill>
              </a:defRPr>
            </a:lvl1pPr>
          </a:lstStyle>
          <a:p>
            <a:fld id="{D094F804-653A-41F1-A565-1098D9DEB37A}" type="datetime1">
              <a:rPr lang="en-US" smtClean="0"/>
              <a:t>2/9/2021</a:t>
            </a:fld>
            <a:endParaRPr lang="en-US" dirty="0"/>
          </a:p>
        </p:txBody>
      </p:sp>
      <p:sp>
        <p:nvSpPr>
          <p:cNvPr id="5" name="Footer Placeholder 4"/>
          <p:cNvSpPr>
            <a:spLocks noGrp="1"/>
          </p:cNvSpPr>
          <p:nvPr>
            <p:ph type="ftr" sz="quarter" idx="12"/>
          </p:nvPr>
        </p:nvSpPr>
        <p:spPr bwMode="white"/>
        <p:txBody>
          <a:bodyPr/>
          <a:lstStyle>
            <a:lvl1pPr>
              <a:defRPr>
                <a:solidFill>
                  <a:schemeClr val="bg1"/>
                </a:solidFill>
              </a:defRPr>
            </a:lvl1pPr>
          </a:lstStyle>
          <a:p>
            <a:r>
              <a:rPr lang="en-US" dirty="0"/>
              <a:t>Information Technology for Minnesota Government </a:t>
            </a:r>
            <a:r>
              <a:rPr lang="en-US" dirty="0">
                <a:solidFill>
                  <a:schemeClr val="accent2"/>
                </a:solidFill>
              </a:rPr>
              <a:t>|</a:t>
            </a:r>
            <a:r>
              <a:rPr lang="en-US" dirty="0"/>
              <a:t> mn.gov/</a:t>
            </a:r>
            <a:r>
              <a:rPr lang="en-US" dirty="0" err="1"/>
              <a:t>mnit</a:t>
            </a:r>
            <a:endParaRPr lang="en-US" dirty="0"/>
          </a:p>
        </p:txBody>
      </p:sp>
      <p:sp>
        <p:nvSpPr>
          <p:cNvPr id="4" name="Slide Number Placeholder 5"/>
          <p:cNvSpPr>
            <a:spLocks noGrp="1"/>
          </p:cNvSpPr>
          <p:nvPr>
            <p:ph type="sldNum" sz="quarter" idx="11"/>
          </p:nvPr>
        </p:nvSpPr>
        <p:spPr bwMode="white"/>
        <p:txBody>
          <a:bodyPr/>
          <a:lstStyle>
            <a:lvl1pPr>
              <a:defRPr>
                <a:solidFill>
                  <a:schemeClr val="bg1"/>
                </a:solidFill>
              </a:defRPr>
            </a:lvl1pPr>
          </a:lstStyle>
          <a:p>
            <a:fld id="{48F63A3B-78C7-47BE-AE5E-E10140E04643}" type="slidenum">
              <a:rPr lang="en-US" smtClean="0"/>
              <a:pPr/>
              <a:t>‹#›</a:t>
            </a:fld>
            <a:endParaRPr lang="en-US" dirty="0"/>
          </a:p>
        </p:txBody>
      </p:sp>
      <p:sp>
        <p:nvSpPr>
          <p:cNvPr id="8" name="Rectangle 6"/>
          <p:cNvSpPr/>
          <p:nvPr userDrawn="1"/>
        </p:nvSpPr>
        <p:spPr bwMode="white">
          <a:xfrm>
            <a:off x="0" y="0"/>
            <a:ext cx="20104100" cy="27232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68"/>
          </a:p>
        </p:txBody>
      </p:sp>
      <p:pic>
        <p:nvPicPr>
          <p:cNvPr id="12" name="Picture 7" descr="Minnesota I T Services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3818407" y="248759"/>
            <a:ext cx="5057129" cy="2266801"/>
          </a:xfrm>
          <a:prstGeom prst="rect">
            <a:avLst/>
          </a:prstGeom>
        </p:spPr>
      </p:pic>
    </p:spTree>
    <p:extLst>
      <p:ext uri="{BB962C8B-B14F-4D97-AF65-F5344CB8AC3E}">
        <p14:creationId xmlns:p14="http://schemas.microsoft.com/office/powerpoint/2010/main" val="396614857"/>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60216" y="2918104"/>
            <a:ext cx="15566223" cy="3015828"/>
          </a:xfrm>
        </p:spPr>
        <p:txBody>
          <a:bodyPr anchor="b">
            <a:normAutofit/>
          </a:bodyPr>
          <a:lstStyle>
            <a:lvl1pPr algn="ctr">
              <a:defRPr sz="8905"/>
            </a:lvl1pPr>
          </a:lstStyle>
          <a:p>
            <a:r>
              <a:rPr lang="en-US"/>
              <a:t>Click to edit Master title style</a:t>
            </a:r>
            <a:endParaRPr lang="en-US" dirty="0"/>
          </a:p>
        </p:txBody>
      </p:sp>
      <p:sp>
        <p:nvSpPr>
          <p:cNvPr id="3" name="Subtitle 2"/>
          <p:cNvSpPr>
            <a:spLocks noGrp="1"/>
          </p:cNvSpPr>
          <p:nvPr>
            <p:ph type="subTitle" idx="1"/>
          </p:nvPr>
        </p:nvSpPr>
        <p:spPr>
          <a:xfrm>
            <a:off x="2260216" y="6222764"/>
            <a:ext cx="15566223" cy="1731308"/>
          </a:xfrm>
        </p:spPr>
        <p:txBody>
          <a:bodyPr anchor="t"/>
          <a:lstStyle>
            <a:lvl1pPr marL="0" indent="0" algn="ctr">
              <a:buNone/>
              <a:defRPr>
                <a:solidFill>
                  <a:schemeClr val="tx1"/>
                </a:solidFill>
              </a:defRPr>
            </a:lvl1pPr>
            <a:lvl2pPr marL="753923" indent="0" algn="ctr">
              <a:buNone/>
              <a:defRPr>
                <a:solidFill>
                  <a:schemeClr val="tx1">
                    <a:tint val="75000"/>
                  </a:schemeClr>
                </a:solidFill>
              </a:defRPr>
            </a:lvl2pPr>
            <a:lvl3pPr marL="1507846" indent="0" algn="ctr">
              <a:buNone/>
              <a:defRPr>
                <a:solidFill>
                  <a:schemeClr val="tx1">
                    <a:tint val="75000"/>
                  </a:schemeClr>
                </a:solidFill>
              </a:defRPr>
            </a:lvl3pPr>
            <a:lvl4pPr marL="2261768" indent="0" algn="ctr">
              <a:buNone/>
              <a:defRPr>
                <a:solidFill>
                  <a:schemeClr val="tx1">
                    <a:tint val="75000"/>
                  </a:schemeClr>
                </a:solidFill>
              </a:defRPr>
            </a:lvl4pPr>
            <a:lvl5pPr marL="3015691" indent="0" algn="ctr">
              <a:buNone/>
              <a:defRPr>
                <a:solidFill>
                  <a:schemeClr val="tx1">
                    <a:tint val="75000"/>
                  </a:schemeClr>
                </a:solidFill>
              </a:defRPr>
            </a:lvl5pPr>
            <a:lvl6pPr marL="3769614" indent="0" algn="ctr">
              <a:buNone/>
              <a:defRPr>
                <a:solidFill>
                  <a:schemeClr val="tx1">
                    <a:tint val="75000"/>
                  </a:schemeClr>
                </a:solidFill>
              </a:defRPr>
            </a:lvl6pPr>
            <a:lvl7pPr marL="4523537" indent="0" algn="ctr">
              <a:buNone/>
              <a:defRPr>
                <a:solidFill>
                  <a:schemeClr val="tx1">
                    <a:tint val="75000"/>
                  </a:schemeClr>
                </a:solidFill>
              </a:defRPr>
            </a:lvl7pPr>
            <a:lvl8pPr marL="5277460" indent="0" algn="ctr">
              <a:buNone/>
              <a:defRPr>
                <a:solidFill>
                  <a:schemeClr val="tx1">
                    <a:tint val="75000"/>
                  </a:schemeClr>
                </a:solidFill>
              </a:defRPr>
            </a:lvl8pPr>
            <a:lvl9pPr marL="6031382"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9853891-90F2-45C1-9F80-AF8528F33071}" type="datetime1">
              <a:rPr lang="en-US" smtClean="0"/>
              <a:t>2/9/2021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245841768"/>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01BAC1-563B-4EA5-BBAC-E2D7DA8CFF32}" type="datetime1">
              <a:rPr lang="en-US" smtClean="0"/>
              <a:t>2/9/2021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990132564"/>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136062" y="2904131"/>
            <a:ext cx="15814417" cy="3015848"/>
          </a:xfrm>
        </p:spPr>
        <p:txBody>
          <a:bodyPr anchor="b"/>
          <a:lstStyle>
            <a:lvl1pPr algn="ctr">
              <a:defRPr sz="6596" b="0" cap="none"/>
            </a:lvl1pPr>
          </a:lstStyle>
          <a:p>
            <a:r>
              <a:rPr lang="en-US"/>
              <a:t>Click to edit Master title style</a:t>
            </a:r>
            <a:endParaRPr lang="en-US" dirty="0"/>
          </a:p>
        </p:txBody>
      </p:sp>
      <p:sp>
        <p:nvSpPr>
          <p:cNvPr id="3" name="Text Placeholder 2"/>
          <p:cNvSpPr>
            <a:spLocks noGrp="1"/>
          </p:cNvSpPr>
          <p:nvPr>
            <p:ph type="body" idx="1"/>
          </p:nvPr>
        </p:nvSpPr>
        <p:spPr>
          <a:xfrm>
            <a:off x="2136062" y="6206190"/>
            <a:ext cx="15814417" cy="2199030"/>
          </a:xfrm>
        </p:spPr>
        <p:txBody>
          <a:bodyPr anchor="t"/>
          <a:lstStyle>
            <a:lvl1pPr marL="0" indent="0" algn="ctr">
              <a:buNone/>
              <a:defRPr sz="3298">
                <a:solidFill>
                  <a:schemeClr val="tx1"/>
                </a:solidFill>
              </a:defRPr>
            </a:lvl1pPr>
            <a:lvl2pPr marL="753923" indent="0">
              <a:buNone/>
              <a:defRPr sz="2968">
                <a:solidFill>
                  <a:schemeClr val="tx1">
                    <a:tint val="75000"/>
                  </a:schemeClr>
                </a:solidFill>
              </a:defRPr>
            </a:lvl2pPr>
            <a:lvl3pPr marL="1507846" indent="0">
              <a:buNone/>
              <a:defRPr sz="2638">
                <a:solidFill>
                  <a:schemeClr val="tx1">
                    <a:tint val="75000"/>
                  </a:schemeClr>
                </a:solidFill>
              </a:defRPr>
            </a:lvl3pPr>
            <a:lvl4pPr marL="2261768" indent="0">
              <a:buNone/>
              <a:defRPr sz="2309">
                <a:solidFill>
                  <a:schemeClr val="tx1">
                    <a:tint val="75000"/>
                  </a:schemeClr>
                </a:solidFill>
              </a:defRPr>
            </a:lvl4pPr>
            <a:lvl5pPr marL="3015691" indent="0">
              <a:buNone/>
              <a:defRPr sz="2309">
                <a:solidFill>
                  <a:schemeClr val="tx1">
                    <a:tint val="75000"/>
                  </a:schemeClr>
                </a:solidFill>
              </a:defRPr>
            </a:lvl5pPr>
            <a:lvl6pPr marL="3769614" indent="0">
              <a:buNone/>
              <a:defRPr sz="2309">
                <a:solidFill>
                  <a:schemeClr val="tx1">
                    <a:tint val="75000"/>
                  </a:schemeClr>
                </a:solidFill>
              </a:defRPr>
            </a:lvl6pPr>
            <a:lvl7pPr marL="4523537" indent="0">
              <a:buNone/>
              <a:defRPr sz="2309">
                <a:solidFill>
                  <a:schemeClr val="tx1">
                    <a:tint val="75000"/>
                  </a:schemeClr>
                </a:solidFill>
              </a:defRPr>
            </a:lvl7pPr>
            <a:lvl8pPr marL="5277460" indent="0">
              <a:buNone/>
              <a:defRPr sz="2309">
                <a:solidFill>
                  <a:schemeClr val="tx1">
                    <a:tint val="75000"/>
                  </a:schemeClr>
                </a:solidFill>
              </a:defRPr>
            </a:lvl8pPr>
            <a:lvl9pPr marL="6031382" indent="0">
              <a:buNone/>
              <a:defRPr sz="2309">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B32FD62-12DB-418D-A93E-6D01AB5FB311}" type="datetime1">
              <a:rPr lang="en-US" smtClean="0"/>
              <a:t>2/9/2021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888286546"/>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506810" y="1005276"/>
            <a:ext cx="17072922" cy="2080920"/>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506811" y="3424221"/>
            <a:ext cx="8008728" cy="5974053"/>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0571005" y="3424222"/>
            <a:ext cx="8008728" cy="5974054"/>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A427A4B-6D0E-4D5D-82D6-F29CFA376D47}" type="datetime1">
              <a:rPr lang="en-US" smtClean="0"/>
              <a:t>2/9/2021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601519562"/>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20" name="Picture 19" descr="Slate-V2-HD-compPhotoInset.png">
            <a:extLst>
              <a:ext uri="{FF2B5EF4-FFF2-40B4-BE49-F238E27FC236}">
                <a16:creationId xmlns:a16="http://schemas.microsoft.com/office/drawing/2014/main" id="{37B721FF-D609-4D98-9D19-CF75AA8A54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06810" y="2860330"/>
            <a:ext cx="8292941" cy="6761136"/>
          </a:xfrm>
          <a:prstGeom prst="rect">
            <a:avLst/>
          </a:prstGeom>
        </p:spPr>
      </p:pic>
      <p:pic>
        <p:nvPicPr>
          <p:cNvPr id="21" name="Picture 20" descr="Slate-V2-HD-compPhotoInset.png">
            <a:extLst>
              <a:ext uri="{FF2B5EF4-FFF2-40B4-BE49-F238E27FC236}">
                <a16:creationId xmlns:a16="http://schemas.microsoft.com/office/drawing/2014/main" id="{073936BD-C868-433F-8E84-D6DD8E640E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86791" y="2860330"/>
            <a:ext cx="8292941" cy="6761136"/>
          </a:xfrm>
          <a:prstGeom prst="rect">
            <a:avLst/>
          </a:prstGeom>
        </p:spPr>
      </p:pic>
      <p:sp>
        <p:nvSpPr>
          <p:cNvPr id="2" name="Title 1"/>
          <p:cNvSpPr>
            <a:spLocks noGrp="1"/>
          </p:cNvSpPr>
          <p:nvPr>
            <p:ph type="title"/>
          </p:nvPr>
        </p:nvSpPr>
        <p:spPr>
          <a:xfrm>
            <a:off x="1506810" y="1005276"/>
            <a:ext cx="17072922" cy="1600344"/>
          </a:xfr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724832" y="3059285"/>
            <a:ext cx="7856897" cy="1141974"/>
          </a:xfrm>
        </p:spPr>
        <p:txBody>
          <a:bodyPr anchor="b">
            <a:noAutofit/>
          </a:bodyPr>
          <a:lstStyle>
            <a:lvl1pPr marL="0" indent="0" algn="ctr">
              <a:buNone/>
              <a:defRPr sz="3958" b="0"/>
            </a:lvl1pPr>
            <a:lvl2pPr marL="753923" indent="0">
              <a:buNone/>
              <a:defRPr sz="3298" b="1"/>
            </a:lvl2pPr>
            <a:lvl3pPr marL="1507846" indent="0">
              <a:buNone/>
              <a:defRPr sz="2968" b="1"/>
            </a:lvl3pPr>
            <a:lvl4pPr marL="2261768" indent="0">
              <a:buNone/>
              <a:defRPr sz="2638" b="1"/>
            </a:lvl4pPr>
            <a:lvl5pPr marL="3015691" indent="0">
              <a:buNone/>
              <a:defRPr sz="2638" b="1"/>
            </a:lvl5pPr>
            <a:lvl6pPr marL="3769614" indent="0">
              <a:buNone/>
              <a:defRPr sz="2638" b="1"/>
            </a:lvl6pPr>
            <a:lvl7pPr marL="4523537" indent="0">
              <a:buNone/>
              <a:defRPr sz="2638" b="1"/>
            </a:lvl7pPr>
            <a:lvl8pPr marL="5277460" indent="0">
              <a:buNone/>
              <a:defRPr sz="2638" b="1"/>
            </a:lvl8pPr>
            <a:lvl9pPr marL="6031382" indent="0">
              <a:buNone/>
              <a:defRPr sz="2638" b="1"/>
            </a:lvl9pPr>
          </a:lstStyle>
          <a:p>
            <a:pPr lvl="0"/>
            <a:r>
              <a:rPr lang="en-US"/>
              <a:t>Click to edit Master text styles</a:t>
            </a:r>
          </a:p>
        </p:txBody>
      </p:sp>
      <p:sp>
        <p:nvSpPr>
          <p:cNvPr id="4" name="Content Placeholder 3"/>
          <p:cNvSpPr>
            <a:spLocks noGrp="1"/>
          </p:cNvSpPr>
          <p:nvPr>
            <p:ph sz="half" idx="2"/>
          </p:nvPr>
        </p:nvSpPr>
        <p:spPr>
          <a:xfrm>
            <a:off x="1724832" y="4455969"/>
            <a:ext cx="7856897" cy="5019011"/>
          </a:xfrm>
        </p:spPr>
        <p:txBody>
          <a:bodyPr anchor="t">
            <a:normAutofit/>
          </a:bodyPr>
          <a:lstStyle>
            <a:lvl1pPr>
              <a:defRPr sz="2968"/>
            </a:lvl1pPr>
            <a:lvl2pPr>
              <a:defRPr sz="2638"/>
            </a:lvl2pPr>
            <a:lvl3pPr>
              <a:defRPr sz="2309"/>
            </a:lvl3pPr>
            <a:lvl4pPr>
              <a:defRPr sz="1979"/>
            </a:lvl4pPr>
            <a:lvl5pPr>
              <a:defRPr sz="1979"/>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0492595" y="3059284"/>
            <a:ext cx="7881332" cy="1141976"/>
          </a:xfrm>
        </p:spPr>
        <p:txBody>
          <a:bodyPr anchor="b">
            <a:noAutofit/>
          </a:bodyPr>
          <a:lstStyle>
            <a:lvl1pPr marL="0" indent="0" algn="ctr">
              <a:buNone/>
              <a:defRPr sz="3958" b="0"/>
            </a:lvl1pPr>
            <a:lvl2pPr marL="753923" indent="0">
              <a:buNone/>
              <a:defRPr sz="3298" b="1"/>
            </a:lvl2pPr>
            <a:lvl3pPr marL="1507846" indent="0">
              <a:buNone/>
              <a:defRPr sz="2968" b="1"/>
            </a:lvl3pPr>
            <a:lvl4pPr marL="2261768" indent="0">
              <a:buNone/>
              <a:defRPr sz="2638" b="1"/>
            </a:lvl4pPr>
            <a:lvl5pPr marL="3015691" indent="0">
              <a:buNone/>
              <a:defRPr sz="2638" b="1"/>
            </a:lvl5pPr>
            <a:lvl6pPr marL="3769614" indent="0">
              <a:buNone/>
              <a:defRPr sz="2638" b="1"/>
            </a:lvl6pPr>
            <a:lvl7pPr marL="4523537" indent="0">
              <a:buNone/>
              <a:defRPr sz="2638" b="1"/>
            </a:lvl7pPr>
            <a:lvl8pPr marL="5277460" indent="0">
              <a:buNone/>
              <a:defRPr sz="2638" b="1"/>
            </a:lvl8pPr>
            <a:lvl9pPr marL="6031382" indent="0">
              <a:buNone/>
              <a:defRPr sz="2638" b="1"/>
            </a:lvl9pPr>
          </a:lstStyle>
          <a:p>
            <a:pPr lvl="0"/>
            <a:r>
              <a:rPr lang="en-US"/>
              <a:t>Click to edit Master text styles</a:t>
            </a:r>
          </a:p>
        </p:txBody>
      </p:sp>
      <p:sp>
        <p:nvSpPr>
          <p:cNvPr id="6" name="Content Placeholder 5"/>
          <p:cNvSpPr>
            <a:spLocks noGrp="1"/>
          </p:cNvSpPr>
          <p:nvPr>
            <p:ph sz="quarter" idx="4"/>
          </p:nvPr>
        </p:nvSpPr>
        <p:spPr>
          <a:xfrm>
            <a:off x="10492598" y="4455969"/>
            <a:ext cx="7881330" cy="5019011"/>
          </a:xfrm>
        </p:spPr>
        <p:txBody>
          <a:bodyPr anchor="t">
            <a:normAutofit/>
          </a:bodyPr>
          <a:lstStyle>
            <a:lvl1pPr>
              <a:defRPr sz="2968"/>
            </a:lvl1pPr>
            <a:lvl2pPr>
              <a:defRPr sz="2638"/>
            </a:lvl2pPr>
            <a:lvl3pPr>
              <a:defRPr sz="2309"/>
            </a:lvl3pPr>
            <a:lvl4pPr>
              <a:defRPr sz="1979"/>
            </a:lvl4pPr>
            <a:lvl5pPr>
              <a:defRPr sz="1979"/>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8ACB579-920D-4BF3-AC53-281F0CC80BB0}" type="datetime1">
              <a:rPr lang="en-US" smtClean="0"/>
              <a:t>2/9/2021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405128740"/>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154F9B4-58AC-4687-85AD-FC80590DA903}" type="datetime1">
              <a:rPr lang="en-US" smtClean="0"/>
              <a:t>2/9/2021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898456969"/>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8424218-95AA-4CDA-9DB8-C7C101B8C29F}" type="datetime1">
              <a:rPr lang="en-US" smtClean="0"/>
              <a:t>2/9/2021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005170505"/>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06810" y="1005275"/>
            <a:ext cx="6112506" cy="3004478"/>
          </a:xfrm>
        </p:spPr>
        <p:txBody>
          <a:bodyPr anchor="b">
            <a:normAutofit/>
          </a:bodyPr>
          <a:lstStyle>
            <a:lvl1pPr algn="ctr">
              <a:defRPr sz="4617" b="0"/>
            </a:lvl1pPr>
          </a:lstStyle>
          <a:p>
            <a:r>
              <a:rPr lang="en-US"/>
              <a:t>Click to edit Master title style</a:t>
            </a:r>
            <a:endParaRPr lang="en-US" dirty="0"/>
          </a:p>
        </p:txBody>
      </p:sp>
      <p:sp>
        <p:nvSpPr>
          <p:cNvPr id="3" name="Content Placeholder 2"/>
          <p:cNvSpPr>
            <a:spLocks noGrp="1"/>
          </p:cNvSpPr>
          <p:nvPr>
            <p:ph idx="1"/>
          </p:nvPr>
        </p:nvSpPr>
        <p:spPr>
          <a:xfrm>
            <a:off x="8006736" y="1005276"/>
            <a:ext cx="10572996" cy="837729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506810" y="4408554"/>
            <a:ext cx="6112506" cy="4974020"/>
          </a:xfrm>
        </p:spPr>
        <p:txBody>
          <a:bodyPr anchor="t">
            <a:normAutofit/>
          </a:bodyPr>
          <a:lstStyle>
            <a:lvl1pPr marL="0" indent="0" algn="ctr">
              <a:buNone/>
              <a:defRPr sz="2638"/>
            </a:lvl1pPr>
            <a:lvl2pPr marL="753923" indent="0">
              <a:buNone/>
              <a:defRPr sz="1979"/>
            </a:lvl2pPr>
            <a:lvl3pPr marL="1507846" indent="0">
              <a:buNone/>
              <a:defRPr sz="1649"/>
            </a:lvl3pPr>
            <a:lvl4pPr marL="2261768" indent="0">
              <a:buNone/>
              <a:defRPr sz="1484"/>
            </a:lvl4pPr>
            <a:lvl5pPr marL="3015691" indent="0">
              <a:buNone/>
              <a:defRPr sz="1484"/>
            </a:lvl5pPr>
            <a:lvl6pPr marL="3769614" indent="0">
              <a:buNone/>
              <a:defRPr sz="1484"/>
            </a:lvl6pPr>
            <a:lvl7pPr marL="4523537" indent="0">
              <a:buNone/>
              <a:defRPr sz="1484"/>
            </a:lvl7pPr>
            <a:lvl8pPr marL="5277460" indent="0">
              <a:buNone/>
              <a:defRPr sz="1484"/>
            </a:lvl8pPr>
            <a:lvl9pPr marL="6031382" indent="0">
              <a:buNone/>
              <a:defRPr sz="1484"/>
            </a:lvl9pPr>
          </a:lstStyle>
          <a:p>
            <a:pPr lvl="0"/>
            <a:r>
              <a:rPr lang="en-US"/>
              <a:t>Click to edit Master text styles</a:t>
            </a:r>
          </a:p>
        </p:txBody>
      </p:sp>
      <p:sp>
        <p:nvSpPr>
          <p:cNvPr id="5" name="Date Placeholder 4"/>
          <p:cNvSpPr>
            <a:spLocks noGrp="1"/>
          </p:cNvSpPr>
          <p:nvPr>
            <p:ph type="dt" sz="half" idx="10"/>
          </p:nvPr>
        </p:nvSpPr>
        <p:spPr/>
        <p:txBody>
          <a:bodyPr/>
          <a:lstStyle/>
          <a:p>
            <a:fld id="{F1C1870B-41A7-4A7A-A1A4-33FBE0F3B37A}" type="datetime1">
              <a:rPr lang="en-US" smtClean="0"/>
              <a:t>2/9/2021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10998989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Title Slide no picture">
    <p:spTree>
      <p:nvGrpSpPr>
        <p:cNvPr id="1" name=""/>
        <p:cNvGrpSpPr/>
        <p:nvPr/>
      </p:nvGrpSpPr>
      <p:grpSpPr>
        <a:xfrm>
          <a:off x="0" y="0"/>
          <a:ext cx="0" cy="0"/>
          <a:chOff x="0" y="0"/>
          <a:chExt cx="0" cy="0"/>
        </a:xfrm>
      </p:grpSpPr>
      <p:sp>
        <p:nvSpPr>
          <p:cNvPr id="5" name="TextBox 4"/>
          <p:cNvSpPr txBox="1">
            <a:spLocks noChangeArrowheads="1"/>
          </p:cNvSpPr>
          <p:nvPr userDrawn="1"/>
        </p:nvSpPr>
        <p:spPr bwMode="auto">
          <a:xfrm>
            <a:off x="18749865" y="151839"/>
            <a:ext cx="1172739" cy="549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Rockwell" charset="0"/>
                <a:ea typeface="MS PGothic" charset="-128"/>
              </a:defRPr>
            </a:lvl1pPr>
            <a:lvl2pPr marL="742950" indent="-285750">
              <a:defRPr>
                <a:solidFill>
                  <a:schemeClr val="tx1"/>
                </a:solidFill>
                <a:latin typeface="Rockwell" charset="0"/>
                <a:ea typeface="MS PGothic" charset="-128"/>
              </a:defRPr>
            </a:lvl2pPr>
            <a:lvl3pPr marL="1143000" indent="-228600">
              <a:defRPr>
                <a:solidFill>
                  <a:schemeClr val="tx1"/>
                </a:solidFill>
                <a:latin typeface="Rockwell" charset="0"/>
                <a:ea typeface="MS PGothic" charset="-128"/>
              </a:defRPr>
            </a:lvl3pPr>
            <a:lvl4pPr marL="1600200" indent="-228600">
              <a:defRPr>
                <a:solidFill>
                  <a:schemeClr val="tx1"/>
                </a:solidFill>
                <a:latin typeface="Rockwell" charset="0"/>
                <a:ea typeface="MS PGothic" charset="-128"/>
              </a:defRPr>
            </a:lvl4pPr>
            <a:lvl5pPr marL="2057400" indent="-228600">
              <a:defRPr>
                <a:solidFill>
                  <a:schemeClr val="tx1"/>
                </a:solidFill>
                <a:latin typeface="Rockwell" charset="0"/>
                <a:ea typeface="MS PGothic" charset="-128"/>
              </a:defRPr>
            </a:lvl5pPr>
            <a:lvl6pPr marL="2514600" indent="-228600" eaLnBrk="0" fontAlgn="base" hangingPunct="0">
              <a:spcBef>
                <a:spcPct val="0"/>
              </a:spcBef>
              <a:spcAft>
                <a:spcPct val="0"/>
              </a:spcAft>
              <a:defRPr>
                <a:solidFill>
                  <a:schemeClr val="tx1"/>
                </a:solidFill>
                <a:latin typeface="Rockwell" charset="0"/>
                <a:ea typeface="MS PGothic" charset="-128"/>
              </a:defRPr>
            </a:lvl6pPr>
            <a:lvl7pPr marL="2971800" indent="-228600" eaLnBrk="0" fontAlgn="base" hangingPunct="0">
              <a:spcBef>
                <a:spcPct val="0"/>
              </a:spcBef>
              <a:spcAft>
                <a:spcPct val="0"/>
              </a:spcAft>
              <a:defRPr>
                <a:solidFill>
                  <a:schemeClr val="tx1"/>
                </a:solidFill>
                <a:latin typeface="Rockwell" charset="0"/>
                <a:ea typeface="MS PGothic" charset="-128"/>
              </a:defRPr>
            </a:lvl7pPr>
            <a:lvl8pPr marL="3429000" indent="-228600" eaLnBrk="0" fontAlgn="base" hangingPunct="0">
              <a:spcBef>
                <a:spcPct val="0"/>
              </a:spcBef>
              <a:spcAft>
                <a:spcPct val="0"/>
              </a:spcAft>
              <a:defRPr>
                <a:solidFill>
                  <a:schemeClr val="tx1"/>
                </a:solidFill>
                <a:latin typeface="Rockwell" charset="0"/>
                <a:ea typeface="MS PGothic" charset="-128"/>
              </a:defRPr>
            </a:lvl8pPr>
            <a:lvl9pPr marL="3886200" indent="-228600" eaLnBrk="0" fontAlgn="base" hangingPunct="0">
              <a:spcBef>
                <a:spcPct val="0"/>
              </a:spcBef>
              <a:spcAft>
                <a:spcPct val="0"/>
              </a:spcAft>
              <a:defRPr>
                <a:solidFill>
                  <a:schemeClr val="tx1"/>
                </a:solidFill>
                <a:latin typeface="Rockwell" charset="0"/>
                <a:ea typeface="MS PGothic" charset="-128"/>
              </a:defRPr>
            </a:lvl9pPr>
          </a:lstStyle>
          <a:p>
            <a:pPr eaLnBrk="1" hangingPunct="1"/>
            <a:fld id="{ACA95424-049F-D644-8A48-6AD488FC7877}" type="slidenum">
              <a:rPr lang="en-US" altLang="en-US" sz="2968">
                <a:solidFill>
                  <a:srgbClr val="FFFFFF"/>
                </a:solidFill>
                <a:latin typeface="Calibri" charset="0"/>
              </a:rPr>
              <a:pPr eaLnBrk="1" hangingPunct="1"/>
              <a:t>‹#›</a:t>
            </a:fld>
            <a:endParaRPr lang="en-US" altLang="en-US" sz="2968">
              <a:solidFill>
                <a:srgbClr val="FFFFFF"/>
              </a:solidFill>
              <a:latin typeface="Calibri" charset="0"/>
            </a:endParaRPr>
          </a:p>
        </p:txBody>
      </p:sp>
      <p:sp>
        <p:nvSpPr>
          <p:cNvPr id="2" name="Title 1"/>
          <p:cNvSpPr>
            <a:spLocks noGrp="1"/>
          </p:cNvSpPr>
          <p:nvPr>
            <p:ph type="ctrTitle"/>
          </p:nvPr>
        </p:nvSpPr>
        <p:spPr>
          <a:xfrm>
            <a:off x="621275" y="7626420"/>
            <a:ext cx="19300820" cy="1539328"/>
          </a:xfrm>
        </p:spPr>
        <p:txBody>
          <a:bodyPr>
            <a:normAutofit/>
          </a:bodyPr>
          <a:lstStyle>
            <a:lvl1pPr>
              <a:defRPr sz="4617" b="0" i="0">
                <a:solidFill>
                  <a:srgbClr val="1D4F91"/>
                </a:solidFill>
                <a:latin typeface="Optima LT Std Medium"/>
                <a:cs typeface="Optima LT Std Medium"/>
              </a:defRPr>
            </a:lvl1pPr>
          </a:lstStyle>
          <a:p>
            <a:r>
              <a:rPr lang="en-US"/>
              <a:t>Click to edit Master title style</a:t>
            </a:r>
            <a:endParaRPr dirty="0"/>
          </a:p>
        </p:txBody>
      </p:sp>
      <p:sp>
        <p:nvSpPr>
          <p:cNvPr id="3" name="Subtitle 2"/>
          <p:cNvSpPr>
            <a:spLocks noGrp="1"/>
          </p:cNvSpPr>
          <p:nvPr>
            <p:ph type="subTitle" idx="1"/>
          </p:nvPr>
        </p:nvSpPr>
        <p:spPr>
          <a:xfrm>
            <a:off x="621275" y="9173140"/>
            <a:ext cx="19300820" cy="1234419"/>
          </a:xfrm>
        </p:spPr>
        <p:txBody>
          <a:bodyPr>
            <a:normAutofit/>
          </a:bodyPr>
          <a:lstStyle>
            <a:lvl1pPr marL="0" indent="0" algn="l">
              <a:spcBef>
                <a:spcPts val="495"/>
              </a:spcBef>
              <a:buNone/>
              <a:defRPr sz="2309">
                <a:solidFill>
                  <a:schemeClr val="tx1">
                    <a:lumMod val="65000"/>
                    <a:lumOff val="35000"/>
                  </a:schemeClr>
                </a:solidFill>
              </a:defRPr>
            </a:lvl1pPr>
            <a:lvl2pPr marL="753923" indent="0" algn="ctr">
              <a:buNone/>
              <a:defRPr>
                <a:solidFill>
                  <a:schemeClr val="tx1">
                    <a:tint val="75000"/>
                  </a:schemeClr>
                </a:solidFill>
              </a:defRPr>
            </a:lvl2pPr>
            <a:lvl3pPr marL="1507846" indent="0" algn="ctr">
              <a:buNone/>
              <a:defRPr>
                <a:solidFill>
                  <a:schemeClr val="tx1">
                    <a:tint val="75000"/>
                  </a:schemeClr>
                </a:solidFill>
              </a:defRPr>
            </a:lvl3pPr>
            <a:lvl4pPr marL="2261768" indent="0" algn="ctr">
              <a:buNone/>
              <a:defRPr>
                <a:solidFill>
                  <a:schemeClr val="tx1">
                    <a:tint val="75000"/>
                  </a:schemeClr>
                </a:solidFill>
              </a:defRPr>
            </a:lvl4pPr>
            <a:lvl5pPr marL="3015691" indent="0" algn="ctr">
              <a:buNone/>
              <a:defRPr>
                <a:solidFill>
                  <a:schemeClr val="tx1">
                    <a:tint val="75000"/>
                  </a:schemeClr>
                </a:solidFill>
              </a:defRPr>
            </a:lvl5pPr>
            <a:lvl6pPr marL="3769614" indent="0" algn="ctr">
              <a:buNone/>
              <a:defRPr>
                <a:solidFill>
                  <a:schemeClr val="tx1">
                    <a:tint val="75000"/>
                  </a:schemeClr>
                </a:solidFill>
              </a:defRPr>
            </a:lvl6pPr>
            <a:lvl7pPr marL="4523537" indent="0" algn="ctr">
              <a:buNone/>
              <a:defRPr>
                <a:solidFill>
                  <a:schemeClr val="tx1">
                    <a:tint val="75000"/>
                  </a:schemeClr>
                </a:solidFill>
              </a:defRPr>
            </a:lvl7pPr>
            <a:lvl8pPr marL="5277460" indent="0" algn="ctr">
              <a:buNone/>
              <a:defRPr>
                <a:solidFill>
                  <a:schemeClr val="tx1">
                    <a:tint val="75000"/>
                  </a:schemeClr>
                </a:solidFill>
              </a:defRPr>
            </a:lvl8pPr>
            <a:lvl9pPr marL="6031382" indent="0" algn="ctr">
              <a:buNone/>
              <a:defRPr>
                <a:solidFill>
                  <a:schemeClr val="tx1">
                    <a:tint val="75000"/>
                  </a:schemeClr>
                </a:solidFill>
              </a:defRPr>
            </a:lvl9pPr>
          </a:lstStyle>
          <a:p>
            <a:r>
              <a:rPr lang="en-US"/>
              <a:t>Click to edit Master subtitle style</a:t>
            </a:r>
            <a:endParaRPr dirty="0"/>
          </a:p>
        </p:txBody>
      </p:sp>
      <p:sp>
        <p:nvSpPr>
          <p:cNvPr id="7" name="Picture Placeholder 12"/>
          <p:cNvSpPr>
            <a:spLocks noGrp="1"/>
          </p:cNvSpPr>
          <p:nvPr>
            <p:ph type="pic" sz="quarter" idx="13"/>
          </p:nvPr>
        </p:nvSpPr>
        <p:spPr>
          <a:xfrm>
            <a:off x="176532" y="150731"/>
            <a:ext cx="19745565" cy="7383823"/>
          </a:xfrm>
        </p:spPr>
        <p:txBody>
          <a:bodyPr rtlCol="0">
            <a:normAutofit/>
          </a:bodyPr>
          <a:lstStyle>
            <a:lvl1pPr>
              <a:buNone/>
              <a:defRPr/>
            </a:lvl1pPr>
          </a:lstStyle>
          <a:p>
            <a:pPr lvl="0"/>
            <a:r>
              <a:rPr lang="en-US" noProof="0"/>
              <a:t>Drag picture to placeholder or click icon to add</a:t>
            </a:r>
            <a:endParaRPr noProof="0" dirty="0"/>
          </a:p>
        </p:txBody>
      </p:sp>
    </p:spTree>
    <p:extLst>
      <p:ext uri="{BB962C8B-B14F-4D97-AF65-F5344CB8AC3E}">
        <p14:creationId xmlns:p14="http://schemas.microsoft.com/office/powerpoint/2010/main" val="843296093"/>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22" name="Picture 21" descr="Slate-V2-HD-vertPhotoInset.png">
            <a:extLst>
              <a:ext uri="{FF2B5EF4-FFF2-40B4-BE49-F238E27FC236}">
                <a16:creationId xmlns:a16="http://schemas.microsoft.com/office/drawing/2014/main" id="{4D06E496-ACBA-4063-B4A1-C5C484EE5A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26950" y="1005275"/>
            <a:ext cx="5910140" cy="8583154"/>
          </a:xfrm>
          <a:prstGeom prst="rect">
            <a:avLst/>
          </a:prstGeom>
        </p:spPr>
      </p:pic>
      <p:sp>
        <p:nvSpPr>
          <p:cNvPr id="2" name="Title 1"/>
          <p:cNvSpPr>
            <a:spLocks noGrp="1"/>
          </p:cNvSpPr>
          <p:nvPr>
            <p:ph type="title"/>
          </p:nvPr>
        </p:nvSpPr>
        <p:spPr>
          <a:xfrm>
            <a:off x="1506811" y="1259400"/>
            <a:ext cx="9412088" cy="2763121"/>
          </a:xfrm>
        </p:spPr>
        <p:txBody>
          <a:bodyPr anchor="b">
            <a:noAutofit/>
          </a:bodyPr>
          <a:lstStyle>
            <a:lvl1pPr algn="ctr">
              <a:defRPr sz="5277"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2272457" y="1259401"/>
            <a:ext cx="5401577" cy="8101607"/>
          </a:xfrm>
          <a:effectLst>
            <a:outerShdw blurRad="38100" dist="25400" dir="4440000">
              <a:srgbClr val="000000">
                <a:alpha val="36000"/>
              </a:srgbClr>
            </a:outerShdw>
          </a:effectLst>
        </p:spPr>
        <p:txBody>
          <a:bodyPr anchor="t">
            <a:normAutofit/>
          </a:bodyPr>
          <a:lstStyle>
            <a:lvl1pPr marL="0" indent="0" algn="ctr">
              <a:buNone/>
              <a:defRPr sz="2638"/>
            </a:lvl1pPr>
            <a:lvl2pPr marL="753923" indent="0">
              <a:buNone/>
              <a:defRPr sz="2638"/>
            </a:lvl2pPr>
            <a:lvl3pPr marL="1507846" indent="0">
              <a:buNone/>
              <a:defRPr sz="2638"/>
            </a:lvl3pPr>
            <a:lvl4pPr marL="2261768" indent="0">
              <a:buNone/>
              <a:defRPr sz="2638"/>
            </a:lvl4pPr>
            <a:lvl5pPr marL="3015691" indent="0">
              <a:buNone/>
              <a:defRPr sz="2638"/>
            </a:lvl5pPr>
            <a:lvl6pPr marL="3769614" indent="0">
              <a:buNone/>
              <a:defRPr sz="2638"/>
            </a:lvl6pPr>
            <a:lvl7pPr marL="4523537" indent="0">
              <a:buNone/>
              <a:defRPr sz="2638"/>
            </a:lvl7pPr>
            <a:lvl8pPr marL="5277460" indent="0">
              <a:buNone/>
              <a:defRPr sz="2638"/>
            </a:lvl8pPr>
            <a:lvl9pPr marL="6031382" indent="0">
              <a:buNone/>
              <a:defRPr sz="2638"/>
            </a:lvl9pPr>
          </a:lstStyle>
          <a:p>
            <a:r>
              <a:rPr lang="en-US"/>
              <a:t>Click icon to add picture</a:t>
            </a:r>
            <a:endParaRPr lang="en-US" dirty="0"/>
          </a:p>
        </p:txBody>
      </p:sp>
      <p:sp>
        <p:nvSpPr>
          <p:cNvPr id="4" name="Text Placeholder 3"/>
          <p:cNvSpPr>
            <a:spLocks noGrp="1"/>
          </p:cNvSpPr>
          <p:nvPr>
            <p:ph type="body" sz="half" idx="2"/>
          </p:nvPr>
        </p:nvSpPr>
        <p:spPr>
          <a:xfrm>
            <a:off x="2430067" y="4419023"/>
            <a:ext cx="7565576" cy="5170993"/>
          </a:xfrm>
        </p:spPr>
        <p:txBody>
          <a:bodyPr anchor="t">
            <a:normAutofit/>
          </a:bodyPr>
          <a:lstStyle>
            <a:lvl1pPr marL="0" indent="0" algn="ctr">
              <a:buNone/>
              <a:defRPr sz="2638"/>
            </a:lvl1pPr>
            <a:lvl2pPr marL="753923" indent="0">
              <a:buNone/>
              <a:defRPr sz="1979"/>
            </a:lvl2pPr>
            <a:lvl3pPr marL="1507846" indent="0">
              <a:buNone/>
              <a:defRPr sz="1649"/>
            </a:lvl3pPr>
            <a:lvl4pPr marL="2261768" indent="0">
              <a:buNone/>
              <a:defRPr sz="1484"/>
            </a:lvl4pPr>
            <a:lvl5pPr marL="3015691" indent="0">
              <a:buNone/>
              <a:defRPr sz="1484"/>
            </a:lvl5pPr>
            <a:lvl6pPr marL="3769614" indent="0">
              <a:buNone/>
              <a:defRPr sz="1484"/>
            </a:lvl6pPr>
            <a:lvl7pPr marL="4523537" indent="0">
              <a:buNone/>
              <a:defRPr sz="1484"/>
            </a:lvl7pPr>
            <a:lvl8pPr marL="5277460" indent="0">
              <a:buNone/>
              <a:defRPr sz="1484"/>
            </a:lvl8pPr>
            <a:lvl9pPr marL="6031382" indent="0">
              <a:buNone/>
              <a:defRPr sz="1484"/>
            </a:lvl9pPr>
          </a:lstStyle>
          <a:p>
            <a:pPr lvl="0"/>
            <a:r>
              <a:rPr lang="en-US"/>
              <a:t>Click to edit Master text styles</a:t>
            </a:r>
          </a:p>
        </p:txBody>
      </p:sp>
      <p:sp>
        <p:nvSpPr>
          <p:cNvPr id="5" name="Date Placeholder 4"/>
          <p:cNvSpPr>
            <a:spLocks noGrp="1"/>
          </p:cNvSpPr>
          <p:nvPr>
            <p:ph type="dt" sz="half" idx="10"/>
          </p:nvPr>
        </p:nvSpPr>
        <p:spPr/>
        <p:txBody>
          <a:bodyPr/>
          <a:lstStyle/>
          <a:p>
            <a:fld id="{97526E67-75DD-4C2A-857E-4AD33CDD1418}" type="datetime1">
              <a:rPr lang="en-US" smtClean="0"/>
              <a:t>2/9/2021</a:t>
            </a:fld>
            <a:endParaRPr lang="en-US" dirty="0"/>
          </a:p>
        </p:txBody>
      </p:sp>
      <p:sp>
        <p:nvSpPr>
          <p:cNvPr id="6" name="Footer Placeholder 5"/>
          <p:cNvSpPr>
            <a:spLocks noGrp="1"/>
          </p:cNvSpPr>
          <p:nvPr>
            <p:ph type="ftr" sz="quarter" idx="11"/>
          </p:nvPr>
        </p:nvSpPr>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630183725"/>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6" name="Picture 15" descr="Slate-V2-HD-panoPhotoInset.png">
            <a:extLst>
              <a:ext uri="{FF2B5EF4-FFF2-40B4-BE49-F238E27FC236}">
                <a16:creationId xmlns:a16="http://schemas.microsoft.com/office/drawing/2014/main" id="{CE39118B-B3AD-4BD4-BA22-DEFF4E76CE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1852" y="903374"/>
            <a:ext cx="16723404" cy="6294196"/>
          </a:xfrm>
          <a:prstGeom prst="rect">
            <a:avLst/>
          </a:prstGeom>
        </p:spPr>
      </p:pic>
      <p:sp>
        <p:nvSpPr>
          <p:cNvPr id="2" name="Title 1"/>
          <p:cNvSpPr>
            <a:spLocks noGrp="1"/>
          </p:cNvSpPr>
          <p:nvPr>
            <p:ph type="title"/>
          </p:nvPr>
        </p:nvSpPr>
        <p:spPr>
          <a:xfrm>
            <a:off x="1506828" y="7528443"/>
            <a:ext cx="17075501" cy="896226"/>
          </a:xfrm>
        </p:spPr>
        <p:txBody>
          <a:bodyPr anchor="b">
            <a:normAutofit/>
          </a:bodyPr>
          <a:lstStyle>
            <a:lvl1pPr algn="ctr">
              <a:defRPr sz="4617"/>
            </a:lvl1pPr>
          </a:lstStyle>
          <a:p>
            <a:r>
              <a:rPr lang="en-US"/>
              <a:t>Click to edit Master title style</a:t>
            </a:r>
            <a:endParaRPr lang="en-US" dirty="0"/>
          </a:p>
        </p:txBody>
      </p:sp>
      <p:sp>
        <p:nvSpPr>
          <p:cNvPr id="3" name="Picture Placeholder 2"/>
          <p:cNvSpPr>
            <a:spLocks noGrp="1" noChangeAspect="1"/>
          </p:cNvSpPr>
          <p:nvPr>
            <p:ph type="pic" idx="1"/>
          </p:nvPr>
        </p:nvSpPr>
        <p:spPr>
          <a:xfrm>
            <a:off x="1928208" y="1146122"/>
            <a:ext cx="16234565" cy="5814093"/>
          </a:xfrm>
          <a:effectLst>
            <a:outerShdw blurRad="38100" dist="25400" dir="4440000">
              <a:srgbClr val="000000">
                <a:alpha val="36000"/>
              </a:srgbClr>
            </a:outerShdw>
          </a:effectLst>
        </p:spPr>
        <p:txBody>
          <a:bodyPr anchor="t">
            <a:normAutofit/>
          </a:bodyPr>
          <a:lstStyle>
            <a:lvl1pPr marL="0" indent="0" algn="ctr">
              <a:buNone/>
              <a:defRPr sz="3298"/>
            </a:lvl1pPr>
            <a:lvl2pPr marL="753923" indent="0">
              <a:buNone/>
              <a:defRPr sz="3298"/>
            </a:lvl2pPr>
            <a:lvl3pPr marL="1507846" indent="0">
              <a:buNone/>
              <a:defRPr sz="3298"/>
            </a:lvl3pPr>
            <a:lvl4pPr marL="2261768" indent="0">
              <a:buNone/>
              <a:defRPr sz="3298"/>
            </a:lvl4pPr>
            <a:lvl5pPr marL="3015691" indent="0">
              <a:buNone/>
              <a:defRPr sz="3298"/>
            </a:lvl5pPr>
            <a:lvl6pPr marL="3769614" indent="0">
              <a:buNone/>
              <a:defRPr sz="3298"/>
            </a:lvl6pPr>
            <a:lvl7pPr marL="4523537" indent="0">
              <a:buNone/>
              <a:defRPr sz="3298"/>
            </a:lvl7pPr>
            <a:lvl8pPr marL="5277460" indent="0">
              <a:buNone/>
              <a:defRPr sz="3298"/>
            </a:lvl8pPr>
            <a:lvl9pPr marL="6031382" indent="0">
              <a:buNone/>
              <a:defRPr sz="3298"/>
            </a:lvl9pPr>
          </a:lstStyle>
          <a:p>
            <a:r>
              <a:rPr lang="en-US"/>
              <a:t>Click icon to add picture</a:t>
            </a:r>
            <a:endParaRPr lang="en-US" dirty="0"/>
          </a:p>
        </p:txBody>
      </p:sp>
      <p:sp>
        <p:nvSpPr>
          <p:cNvPr id="4" name="Text Placeholder 3"/>
          <p:cNvSpPr>
            <a:spLocks noGrp="1"/>
          </p:cNvSpPr>
          <p:nvPr>
            <p:ph type="body" sz="half" idx="2"/>
          </p:nvPr>
        </p:nvSpPr>
        <p:spPr>
          <a:xfrm>
            <a:off x="1506810" y="8653892"/>
            <a:ext cx="17072922" cy="896226"/>
          </a:xfrm>
        </p:spPr>
        <p:txBody>
          <a:bodyPr anchor="t"/>
          <a:lstStyle>
            <a:lvl1pPr marL="0" indent="0" algn="ctr">
              <a:buNone/>
              <a:defRPr sz="2638"/>
            </a:lvl1pPr>
            <a:lvl2pPr marL="753923" indent="0">
              <a:buNone/>
              <a:defRPr sz="2309"/>
            </a:lvl2pPr>
            <a:lvl3pPr marL="1507846" indent="0">
              <a:buNone/>
              <a:defRPr sz="1979"/>
            </a:lvl3pPr>
            <a:lvl4pPr marL="2261768" indent="0">
              <a:buNone/>
              <a:defRPr sz="1649"/>
            </a:lvl4pPr>
            <a:lvl5pPr marL="3015691" indent="0">
              <a:buNone/>
              <a:defRPr sz="1649"/>
            </a:lvl5pPr>
            <a:lvl6pPr marL="3769614" indent="0">
              <a:buNone/>
              <a:defRPr sz="1649"/>
            </a:lvl6pPr>
            <a:lvl7pPr marL="4523537" indent="0">
              <a:buNone/>
              <a:defRPr sz="1649"/>
            </a:lvl7pPr>
            <a:lvl8pPr marL="5277460" indent="0">
              <a:buNone/>
              <a:defRPr sz="1649"/>
            </a:lvl8pPr>
            <a:lvl9pPr marL="6031382" indent="0">
              <a:buNone/>
              <a:defRPr sz="1649"/>
            </a:lvl9pPr>
          </a:lstStyle>
          <a:p>
            <a:pPr lvl="0"/>
            <a:r>
              <a:rPr lang="en-US"/>
              <a:t>Click to edit Master text styles</a:t>
            </a:r>
          </a:p>
        </p:txBody>
      </p:sp>
      <p:sp>
        <p:nvSpPr>
          <p:cNvPr id="5" name="Date Placeholder 4"/>
          <p:cNvSpPr>
            <a:spLocks noGrp="1"/>
          </p:cNvSpPr>
          <p:nvPr>
            <p:ph type="dt" sz="half" idx="10"/>
          </p:nvPr>
        </p:nvSpPr>
        <p:spPr/>
        <p:txBody>
          <a:bodyPr/>
          <a:lstStyle/>
          <a:p>
            <a:fld id="{E82ADEAD-DF98-44B8-B32F-5BD41B7B7AD0}" type="datetime1">
              <a:rPr lang="en-US" smtClean="0"/>
              <a:t>2/9/2021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274657894"/>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506810" y="1003358"/>
            <a:ext cx="17072922" cy="5828395"/>
          </a:xfrm>
        </p:spPr>
        <p:txBody>
          <a:bodyPr anchor="ctr">
            <a:normAutofit/>
          </a:bodyPr>
          <a:lstStyle>
            <a:lvl1pPr>
              <a:defRPr sz="6596"/>
            </a:lvl1pPr>
          </a:lstStyle>
          <a:p>
            <a:r>
              <a:rPr lang="en-US"/>
              <a:t>Click to edit Master title style</a:t>
            </a:r>
            <a:endParaRPr lang="en-US" dirty="0"/>
          </a:p>
        </p:txBody>
      </p:sp>
      <p:sp>
        <p:nvSpPr>
          <p:cNvPr id="4" name="Text Placeholder 3"/>
          <p:cNvSpPr>
            <a:spLocks noGrp="1"/>
          </p:cNvSpPr>
          <p:nvPr>
            <p:ph type="body" sz="half" idx="2"/>
          </p:nvPr>
        </p:nvSpPr>
        <p:spPr>
          <a:xfrm>
            <a:off x="1506809" y="7083070"/>
            <a:ext cx="17072924" cy="2476622"/>
          </a:xfrm>
        </p:spPr>
        <p:txBody>
          <a:bodyPr anchor="ctr"/>
          <a:lstStyle>
            <a:lvl1pPr marL="0" indent="0" algn="ctr">
              <a:buNone/>
              <a:defRPr sz="2638"/>
            </a:lvl1pPr>
            <a:lvl2pPr marL="753923" indent="0">
              <a:buNone/>
              <a:defRPr sz="2309"/>
            </a:lvl2pPr>
            <a:lvl3pPr marL="1507846" indent="0">
              <a:buNone/>
              <a:defRPr sz="1979"/>
            </a:lvl3pPr>
            <a:lvl4pPr marL="2261768" indent="0">
              <a:buNone/>
              <a:defRPr sz="1649"/>
            </a:lvl4pPr>
            <a:lvl5pPr marL="3015691" indent="0">
              <a:buNone/>
              <a:defRPr sz="1649"/>
            </a:lvl5pPr>
            <a:lvl6pPr marL="3769614" indent="0">
              <a:buNone/>
              <a:defRPr sz="1649"/>
            </a:lvl6pPr>
            <a:lvl7pPr marL="4523537" indent="0">
              <a:buNone/>
              <a:defRPr sz="1649"/>
            </a:lvl7pPr>
            <a:lvl8pPr marL="5277460" indent="0">
              <a:buNone/>
              <a:defRPr sz="1649"/>
            </a:lvl8pPr>
            <a:lvl9pPr marL="6031382" indent="0">
              <a:buNone/>
              <a:defRPr sz="1649"/>
            </a:lvl9pPr>
          </a:lstStyle>
          <a:p>
            <a:pPr lvl="0"/>
            <a:r>
              <a:rPr lang="en-US"/>
              <a:t>Click to edit Master text styles</a:t>
            </a:r>
          </a:p>
        </p:txBody>
      </p:sp>
      <p:sp>
        <p:nvSpPr>
          <p:cNvPr id="5" name="Date Placeholder 4"/>
          <p:cNvSpPr>
            <a:spLocks noGrp="1"/>
          </p:cNvSpPr>
          <p:nvPr>
            <p:ph type="dt" sz="half" idx="10"/>
          </p:nvPr>
        </p:nvSpPr>
        <p:spPr/>
        <p:txBody>
          <a:bodyPr/>
          <a:lstStyle/>
          <a:p>
            <a:fld id="{EF5ACC92-A3C0-44EC-B1B3-D5920D8D6630}" type="datetime1">
              <a:rPr lang="en-US" smtClean="0"/>
              <a:t>2/9/2021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552285356"/>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4744" y="1005276"/>
            <a:ext cx="15339850" cy="4935520"/>
          </a:xfrm>
        </p:spPr>
        <p:txBody>
          <a:bodyPr anchor="ctr">
            <a:normAutofit/>
          </a:bodyPr>
          <a:lstStyle>
            <a:lvl1pPr>
              <a:defRPr sz="5936"/>
            </a:lvl1pPr>
          </a:lstStyle>
          <a:p>
            <a:r>
              <a:rPr lang="en-US"/>
              <a:t>Click to edit Master title style</a:t>
            </a:r>
            <a:endParaRPr lang="en-US" dirty="0"/>
          </a:p>
        </p:txBody>
      </p:sp>
      <p:sp>
        <p:nvSpPr>
          <p:cNvPr id="12" name="Text Placeholder 3"/>
          <p:cNvSpPr>
            <a:spLocks noGrp="1"/>
          </p:cNvSpPr>
          <p:nvPr>
            <p:ph type="body" sz="half" idx="13"/>
          </p:nvPr>
        </p:nvSpPr>
        <p:spPr>
          <a:xfrm>
            <a:off x="2837271" y="5953211"/>
            <a:ext cx="14432176" cy="878543"/>
          </a:xfrm>
        </p:spPr>
        <p:txBody>
          <a:bodyPr anchor="t">
            <a:normAutofit/>
          </a:bodyPr>
          <a:lstStyle>
            <a:lvl1pPr marL="0" indent="0" algn="r">
              <a:buNone/>
              <a:defRPr sz="2309"/>
            </a:lvl1pPr>
            <a:lvl2pPr marL="753923" indent="0">
              <a:buNone/>
              <a:defRPr sz="2309"/>
            </a:lvl2pPr>
            <a:lvl3pPr marL="1507846" indent="0">
              <a:buNone/>
              <a:defRPr sz="1979"/>
            </a:lvl3pPr>
            <a:lvl4pPr marL="2261768" indent="0">
              <a:buNone/>
              <a:defRPr sz="1649"/>
            </a:lvl4pPr>
            <a:lvl5pPr marL="3015691" indent="0">
              <a:buNone/>
              <a:defRPr sz="1649"/>
            </a:lvl5pPr>
            <a:lvl6pPr marL="3769614" indent="0">
              <a:buNone/>
              <a:defRPr sz="1649"/>
            </a:lvl6pPr>
            <a:lvl7pPr marL="4523537" indent="0">
              <a:buNone/>
              <a:defRPr sz="1649"/>
            </a:lvl7pPr>
            <a:lvl8pPr marL="5277460" indent="0">
              <a:buNone/>
              <a:defRPr sz="1649"/>
            </a:lvl8pPr>
            <a:lvl9pPr marL="6031382" indent="0">
              <a:buNone/>
              <a:defRPr sz="1649"/>
            </a:lvl9pPr>
          </a:lstStyle>
          <a:p>
            <a:pPr lvl="0"/>
            <a:r>
              <a:rPr lang="en-US"/>
              <a:t>Click to edit Master text styles</a:t>
            </a:r>
          </a:p>
        </p:txBody>
      </p:sp>
      <p:sp>
        <p:nvSpPr>
          <p:cNvPr id="4" name="Text Placeholder 3"/>
          <p:cNvSpPr>
            <a:spLocks noGrp="1"/>
          </p:cNvSpPr>
          <p:nvPr>
            <p:ph type="body" sz="half" idx="2"/>
          </p:nvPr>
        </p:nvSpPr>
        <p:spPr>
          <a:xfrm>
            <a:off x="1506809" y="7098197"/>
            <a:ext cx="17072924" cy="2456289"/>
          </a:xfrm>
        </p:spPr>
        <p:txBody>
          <a:bodyPr anchor="ctr">
            <a:normAutofit/>
          </a:bodyPr>
          <a:lstStyle>
            <a:lvl1pPr marL="0" indent="0" algn="ctr">
              <a:buNone/>
              <a:defRPr sz="2638"/>
            </a:lvl1pPr>
            <a:lvl2pPr marL="753923" indent="0">
              <a:buNone/>
              <a:defRPr sz="2309"/>
            </a:lvl2pPr>
            <a:lvl3pPr marL="1507846" indent="0">
              <a:buNone/>
              <a:defRPr sz="1979"/>
            </a:lvl3pPr>
            <a:lvl4pPr marL="2261768" indent="0">
              <a:buNone/>
              <a:defRPr sz="1649"/>
            </a:lvl4pPr>
            <a:lvl5pPr marL="3015691" indent="0">
              <a:buNone/>
              <a:defRPr sz="1649"/>
            </a:lvl5pPr>
            <a:lvl6pPr marL="3769614" indent="0">
              <a:buNone/>
              <a:defRPr sz="1649"/>
            </a:lvl6pPr>
            <a:lvl7pPr marL="4523537" indent="0">
              <a:buNone/>
              <a:defRPr sz="1649"/>
            </a:lvl7pPr>
            <a:lvl8pPr marL="5277460" indent="0">
              <a:buNone/>
              <a:defRPr sz="1649"/>
            </a:lvl8pPr>
            <a:lvl9pPr marL="6031382" indent="0">
              <a:buNone/>
              <a:defRPr sz="1649"/>
            </a:lvl9pPr>
          </a:lstStyle>
          <a:p>
            <a:pPr lvl="0"/>
            <a:r>
              <a:rPr lang="en-US"/>
              <a:t>Click to edit Master text styles</a:t>
            </a:r>
          </a:p>
        </p:txBody>
      </p:sp>
      <p:sp>
        <p:nvSpPr>
          <p:cNvPr id="5" name="Date Placeholder 4"/>
          <p:cNvSpPr>
            <a:spLocks noGrp="1"/>
          </p:cNvSpPr>
          <p:nvPr>
            <p:ph type="dt" sz="half" idx="10"/>
          </p:nvPr>
        </p:nvSpPr>
        <p:spPr/>
        <p:txBody>
          <a:bodyPr/>
          <a:lstStyle/>
          <a:p>
            <a:fld id="{E45D503F-F8FC-4889-9E61-2B909EBCF8C8}" type="datetime1">
              <a:rPr lang="en-US" smtClean="0"/>
              <a:t>2/9/2021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
        <p:nvSpPr>
          <p:cNvPr id="11" name="TextBox 10">
            <a:extLst>
              <a:ext uri="{FF2B5EF4-FFF2-40B4-BE49-F238E27FC236}">
                <a16:creationId xmlns:a16="http://schemas.microsoft.com/office/drawing/2014/main" id="{223F0D53-0705-41B7-8554-09D21E7807F9}"/>
              </a:ext>
            </a:extLst>
          </p:cNvPr>
          <p:cNvSpPr txBox="1"/>
          <p:nvPr/>
        </p:nvSpPr>
        <p:spPr>
          <a:xfrm>
            <a:off x="1633458" y="1459094"/>
            <a:ext cx="1005205" cy="964339"/>
          </a:xfrm>
          <a:prstGeom prst="rect">
            <a:avLst/>
          </a:prstGeom>
        </p:spPr>
        <p:txBody>
          <a:bodyPr vert="horz" lIns="150781" tIns="75390" rIns="150781" bIns="753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13192" dirty="0">
                <a:solidFill>
                  <a:schemeClr val="tx1"/>
                </a:solidFill>
                <a:effectLst/>
              </a:rPr>
              <a:t>“</a:t>
            </a:r>
          </a:p>
        </p:txBody>
      </p:sp>
      <p:sp>
        <p:nvSpPr>
          <p:cNvPr id="13" name="TextBox 12">
            <a:extLst>
              <a:ext uri="{FF2B5EF4-FFF2-40B4-BE49-F238E27FC236}">
                <a16:creationId xmlns:a16="http://schemas.microsoft.com/office/drawing/2014/main" id="{C7F647CD-0F1A-4BB3-89E0-A74F1E1B098D}"/>
              </a:ext>
            </a:extLst>
          </p:cNvPr>
          <p:cNvSpPr txBox="1"/>
          <p:nvPr/>
        </p:nvSpPr>
        <p:spPr>
          <a:xfrm>
            <a:off x="17321839" y="4828914"/>
            <a:ext cx="1005205" cy="964339"/>
          </a:xfrm>
          <a:prstGeom prst="rect">
            <a:avLst/>
          </a:prstGeom>
        </p:spPr>
        <p:txBody>
          <a:bodyPr vert="horz" lIns="150781" tIns="75390" rIns="150781" bIns="753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13192" dirty="0">
                <a:solidFill>
                  <a:schemeClr val="tx1"/>
                </a:solidFill>
                <a:effectLst/>
              </a:rPr>
              <a:t>”</a:t>
            </a:r>
          </a:p>
        </p:txBody>
      </p:sp>
    </p:spTree>
    <p:extLst>
      <p:ext uri="{BB962C8B-B14F-4D97-AF65-F5344CB8AC3E}">
        <p14:creationId xmlns:p14="http://schemas.microsoft.com/office/powerpoint/2010/main" val="100236576"/>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506809" y="3507486"/>
            <a:ext cx="17072924" cy="4142202"/>
          </a:xfrm>
        </p:spPr>
        <p:txBody>
          <a:bodyPr anchor="b"/>
          <a:lstStyle>
            <a:lvl1pPr>
              <a:defRPr sz="5277"/>
            </a:lvl1pPr>
          </a:lstStyle>
          <a:p>
            <a:r>
              <a:rPr lang="en-US"/>
              <a:t>Click to edit Master title style</a:t>
            </a:r>
            <a:endParaRPr lang="en-US" dirty="0"/>
          </a:p>
        </p:txBody>
      </p:sp>
      <p:sp>
        <p:nvSpPr>
          <p:cNvPr id="4" name="Text Placeholder 3"/>
          <p:cNvSpPr>
            <a:spLocks noGrp="1"/>
          </p:cNvSpPr>
          <p:nvPr>
            <p:ph type="body" sz="half" idx="2"/>
          </p:nvPr>
        </p:nvSpPr>
        <p:spPr>
          <a:xfrm>
            <a:off x="1506792" y="7669112"/>
            <a:ext cx="17070345" cy="1881006"/>
          </a:xfrm>
        </p:spPr>
        <p:txBody>
          <a:bodyPr anchor="t"/>
          <a:lstStyle>
            <a:lvl1pPr marL="0" indent="0" algn="ctr">
              <a:buNone/>
              <a:defRPr sz="2638"/>
            </a:lvl1pPr>
            <a:lvl2pPr marL="753923" indent="0">
              <a:buNone/>
              <a:defRPr sz="2309"/>
            </a:lvl2pPr>
            <a:lvl3pPr marL="1507846" indent="0">
              <a:buNone/>
              <a:defRPr sz="1979"/>
            </a:lvl3pPr>
            <a:lvl4pPr marL="2261768" indent="0">
              <a:buNone/>
              <a:defRPr sz="1649"/>
            </a:lvl4pPr>
            <a:lvl5pPr marL="3015691" indent="0">
              <a:buNone/>
              <a:defRPr sz="1649"/>
            </a:lvl5pPr>
            <a:lvl6pPr marL="3769614" indent="0">
              <a:buNone/>
              <a:defRPr sz="1649"/>
            </a:lvl6pPr>
            <a:lvl7pPr marL="4523537" indent="0">
              <a:buNone/>
              <a:defRPr sz="1649"/>
            </a:lvl7pPr>
            <a:lvl8pPr marL="5277460" indent="0">
              <a:buNone/>
              <a:defRPr sz="1649"/>
            </a:lvl8pPr>
            <a:lvl9pPr marL="6031382" indent="0">
              <a:buNone/>
              <a:defRPr sz="1649"/>
            </a:lvl9pPr>
          </a:lstStyle>
          <a:p>
            <a:pPr lvl="0"/>
            <a:r>
              <a:rPr lang="en-US"/>
              <a:t>Click to edit Master text styles</a:t>
            </a:r>
          </a:p>
        </p:txBody>
      </p:sp>
      <p:sp>
        <p:nvSpPr>
          <p:cNvPr id="5" name="Date Placeholder 4"/>
          <p:cNvSpPr>
            <a:spLocks noGrp="1"/>
          </p:cNvSpPr>
          <p:nvPr>
            <p:ph type="dt" sz="half" idx="10"/>
          </p:nvPr>
        </p:nvSpPr>
        <p:spPr/>
        <p:txBody>
          <a:bodyPr/>
          <a:lstStyle/>
          <a:p>
            <a:fld id="{101391B8-CBE7-40F7-889F-D375FFAD7EAE}" type="datetime1">
              <a:rPr lang="en-US" smtClean="0"/>
              <a:t>2/9/2021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72856596"/>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1506810" y="1005276"/>
            <a:ext cx="17072922" cy="1600344"/>
          </a:xfrm>
        </p:spPr>
        <p:txBody>
          <a:bodyPr/>
          <a:lstStyle/>
          <a:p>
            <a:r>
              <a:rPr lang="en-US"/>
              <a:t>Click to edit Master title style</a:t>
            </a:r>
            <a:endParaRPr lang="en-US" dirty="0"/>
          </a:p>
        </p:txBody>
      </p:sp>
      <p:sp>
        <p:nvSpPr>
          <p:cNvPr id="7" name="Text Placeholder 2"/>
          <p:cNvSpPr>
            <a:spLocks noGrp="1"/>
          </p:cNvSpPr>
          <p:nvPr>
            <p:ph type="body" idx="1"/>
          </p:nvPr>
        </p:nvSpPr>
        <p:spPr>
          <a:xfrm>
            <a:off x="1506810" y="3110071"/>
            <a:ext cx="5443185" cy="1261182"/>
          </a:xfrm>
        </p:spPr>
        <p:txBody>
          <a:bodyPr anchor="b">
            <a:noAutofit/>
          </a:bodyPr>
          <a:lstStyle>
            <a:lvl1pPr marL="0" indent="0" algn="ctr">
              <a:buNone/>
              <a:defRPr sz="3628" b="0">
                <a:solidFill>
                  <a:schemeClr val="tx1"/>
                </a:solidFill>
              </a:defRPr>
            </a:lvl1pPr>
            <a:lvl2pPr marL="753923" indent="0">
              <a:buNone/>
              <a:defRPr sz="3298" b="1"/>
            </a:lvl2pPr>
            <a:lvl3pPr marL="1507846" indent="0">
              <a:buNone/>
              <a:defRPr sz="2968" b="1"/>
            </a:lvl3pPr>
            <a:lvl4pPr marL="2261768" indent="0">
              <a:buNone/>
              <a:defRPr sz="2638" b="1"/>
            </a:lvl4pPr>
            <a:lvl5pPr marL="3015691" indent="0">
              <a:buNone/>
              <a:defRPr sz="2638" b="1"/>
            </a:lvl5pPr>
            <a:lvl6pPr marL="3769614" indent="0">
              <a:buNone/>
              <a:defRPr sz="2638" b="1"/>
            </a:lvl6pPr>
            <a:lvl7pPr marL="4523537" indent="0">
              <a:buNone/>
              <a:defRPr sz="2638" b="1"/>
            </a:lvl7pPr>
            <a:lvl8pPr marL="5277460" indent="0">
              <a:buNone/>
              <a:defRPr sz="2638" b="1"/>
            </a:lvl8pPr>
            <a:lvl9pPr marL="6031382" indent="0">
              <a:buNone/>
              <a:defRPr sz="2638" b="1"/>
            </a:lvl9pPr>
          </a:lstStyle>
          <a:p>
            <a:pPr lvl="0"/>
            <a:r>
              <a:rPr lang="en-US"/>
              <a:t>Click to edit Master text styles</a:t>
            </a:r>
          </a:p>
        </p:txBody>
      </p:sp>
      <p:sp>
        <p:nvSpPr>
          <p:cNvPr id="8" name="Text Placeholder 3"/>
          <p:cNvSpPr>
            <a:spLocks noGrp="1"/>
          </p:cNvSpPr>
          <p:nvPr>
            <p:ph type="body" sz="half" idx="15"/>
          </p:nvPr>
        </p:nvSpPr>
        <p:spPr>
          <a:xfrm>
            <a:off x="1506810" y="4564822"/>
            <a:ext cx="5443185" cy="4985296"/>
          </a:xfrm>
        </p:spPr>
        <p:txBody>
          <a:bodyPr anchor="t">
            <a:normAutofit/>
          </a:bodyPr>
          <a:lstStyle>
            <a:lvl1pPr marL="0" indent="0" algn="ctr">
              <a:buNone/>
              <a:defRPr sz="2309"/>
            </a:lvl1pPr>
            <a:lvl2pPr marL="753923" indent="0">
              <a:buNone/>
              <a:defRPr sz="1979"/>
            </a:lvl2pPr>
            <a:lvl3pPr marL="1507846" indent="0">
              <a:buNone/>
              <a:defRPr sz="1649"/>
            </a:lvl3pPr>
            <a:lvl4pPr marL="2261768" indent="0">
              <a:buNone/>
              <a:defRPr sz="1484"/>
            </a:lvl4pPr>
            <a:lvl5pPr marL="3015691" indent="0">
              <a:buNone/>
              <a:defRPr sz="1484"/>
            </a:lvl5pPr>
            <a:lvl6pPr marL="3769614" indent="0">
              <a:buNone/>
              <a:defRPr sz="1484"/>
            </a:lvl6pPr>
            <a:lvl7pPr marL="4523537" indent="0">
              <a:buNone/>
              <a:defRPr sz="1484"/>
            </a:lvl7pPr>
            <a:lvl8pPr marL="5277460" indent="0">
              <a:buNone/>
              <a:defRPr sz="1484"/>
            </a:lvl8pPr>
            <a:lvl9pPr marL="6031382" indent="0">
              <a:buNone/>
              <a:defRPr sz="1484"/>
            </a:lvl9pPr>
          </a:lstStyle>
          <a:p>
            <a:pPr lvl="0"/>
            <a:r>
              <a:rPr lang="en-US"/>
              <a:t>Click to edit Master text styles</a:t>
            </a:r>
          </a:p>
        </p:txBody>
      </p:sp>
      <p:sp>
        <p:nvSpPr>
          <p:cNvPr id="9" name="Text Placeholder 4"/>
          <p:cNvSpPr>
            <a:spLocks noGrp="1"/>
          </p:cNvSpPr>
          <p:nvPr>
            <p:ph type="body" sz="quarter" idx="3"/>
          </p:nvPr>
        </p:nvSpPr>
        <p:spPr>
          <a:xfrm>
            <a:off x="7332441" y="3110070"/>
            <a:ext cx="5443185" cy="1261184"/>
          </a:xfrm>
        </p:spPr>
        <p:txBody>
          <a:bodyPr anchor="b">
            <a:noAutofit/>
          </a:bodyPr>
          <a:lstStyle>
            <a:lvl1pPr marL="0" indent="0" algn="ctr">
              <a:buNone/>
              <a:defRPr sz="3628" b="0">
                <a:solidFill>
                  <a:schemeClr val="tx1"/>
                </a:solidFill>
              </a:defRPr>
            </a:lvl1pPr>
            <a:lvl2pPr marL="753923" indent="0">
              <a:buNone/>
              <a:defRPr sz="3298" b="1"/>
            </a:lvl2pPr>
            <a:lvl3pPr marL="1507846" indent="0">
              <a:buNone/>
              <a:defRPr sz="2968" b="1"/>
            </a:lvl3pPr>
            <a:lvl4pPr marL="2261768" indent="0">
              <a:buNone/>
              <a:defRPr sz="2638" b="1"/>
            </a:lvl4pPr>
            <a:lvl5pPr marL="3015691" indent="0">
              <a:buNone/>
              <a:defRPr sz="2638" b="1"/>
            </a:lvl5pPr>
            <a:lvl6pPr marL="3769614" indent="0">
              <a:buNone/>
              <a:defRPr sz="2638" b="1"/>
            </a:lvl6pPr>
            <a:lvl7pPr marL="4523537" indent="0">
              <a:buNone/>
              <a:defRPr sz="2638" b="1"/>
            </a:lvl7pPr>
            <a:lvl8pPr marL="5277460" indent="0">
              <a:buNone/>
              <a:defRPr sz="2638" b="1"/>
            </a:lvl8pPr>
            <a:lvl9pPr marL="6031382" indent="0">
              <a:buNone/>
              <a:defRPr sz="2638" b="1"/>
            </a:lvl9pPr>
          </a:lstStyle>
          <a:p>
            <a:pPr lvl="0"/>
            <a:r>
              <a:rPr lang="en-US"/>
              <a:t>Click to edit Master text styles</a:t>
            </a:r>
          </a:p>
        </p:txBody>
      </p:sp>
      <p:sp>
        <p:nvSpPr>
          <p:cNvPr id="10" name="Text Placeholder 3"/>
          <p:cNvSpPr>
            <a:spLocks noGrp="1"/>
          </p:cNvSpPr>
          <p:nvPr>
            <p:ph type="body" sz="half" idx="16"/>
          </p:nvPr>
        </p:nvSpPr>
        <p:spPr>
          <a:xfrm>
            <a:off x="7323741" y="4564822"/>
            <a:ext cx="5443185" cy="4985296"/>
          </a:xfrm>
        </p:spPr>
        <p:txBody>
          <a:bodyPr anchor="t">
            <a:normAutofit/>
          </a:bodyPr>
          <a:lstStyle>
            <a:lvl1pPr marL="0" indent="0" algn="ctr">
              <a:buNone/>
              <a:defRPr sz="2309"/>
            </a:lvl1pPr>
            <a:lvl2pPr marL="753923" indent="0">
              <a:buNone/>
              <a:defRPr sz="1979"/>
            </a:lvl2pPr>
            <a:lvl3pPr marL="1507846" indent="0">
              <a:buNone/>
              <a:defRPr sz="1649"/>
            </a:lvl3pPr>
            <a:lvl4pPr marL="2261768" indent="0">
              <a:buNone/>
              <a:defRPr sz="1484"/>
            </a:lvl4pPr>
            <a:lvl5pPr marL="3015691" indent="0">
              <a:buNone/>
              <a:defRPr sz="1484"/>
            </a:lvl5pPr>
            <a:lvl6pPr marL="3769614" indent="0">
              <a:buNone/>
              <a:defRPr sz="1484"/>
            </a:lvl6pPr>
            <a:lvl7pPr marL="4523537" indent="0">
              <a:buNone/>
              <a:defRPr sz="1484"/>
            </a:lvl7pPr>
            <a:lvl8pPr marL="5277460" indent="0">
              <a:buNone/>
              <a:defRPr sz="1484"/>
            </a:lvl8pPr>
            <a:lvl9pPr marL="6031382" indent="0">
              <a:buNone/>
              <a:defRPr sz="1484"/>
            </a:lvl9pPr>
          </a:lstStyle>
          <a:p>
            <a:pPr lvl="0"/>
            <a:r>
              <a:rPr lang="en-US"/>
              <a:t>Click to edit Master text styles</a:t>
            </a:r>
          </a:p>
        </p:txBody>
      </p:sp>
      <p:sp>
        <p:nvSpPr>
          <p:cNvPr id="11" name="Text Placeholder 4"/>
          <p:cNvSpPr>
            <a:spLocks noGrp="1"/>
          </p:cNvSpPr>
          <p:nvPr>
            <p:ph type="body" sz="quarter" idx="13"/>
          </p:nvPr>
        </p:nvSpPr>
        <p:spPr>
          <a:xfrm>
            <a:off x="13136545" y="3110071"/>
            <a:ext cx="5443185" cy="1261182"/>
          </a:xfrm>
        </p:spPr>
        <p:txBody>
          <a:bodyPr anchor="b">
            <a:noAutofit/>
          </a:bodyPr>
          <a:lstStyle>
            <a:lvl1pPr marL="0" indent="0" algn="ctr">
              <a:buNone/>
              <a:defRPr sz="3628" b="0">
                <a:solidFill>
                  <a:schemeClr val="tx1"/>
                </a:solidFill>
              </a:defRPr>
            </a:lvl1pPr>
            <a:lvl2pPr marL="753923" indent="0">
              <a:buNone/>
              <a:defRPr sz="3298" b="1"/>
            </a:lvl2pPr>
            <a:lvl3pPr marL="1507846" indent="0">
              <a:buNone/>
              <a:defRPr sz="2968" b="1"/>
            </a:lvl3pPr>
            <a:lvl4pPr marL="2261768" indent="0">
              <a:buNone/>
              <a:defRPr sz="2638" b="1"/>
            </a:lvl4pPr>
            <a:lvl5pPr marL="3015691" indent="0">
              <a:buNone/>
              <a:defRPr sz="2638" b="1"/>
            </a:lvl5pPr>
            <a:lvl6pPr marL="3769614" indent="0">
              <a:buNone/>
              <a:defRPr sz="2638" b="1"/>
            </a:lvl6pPr>
            <a:lvl7pPr marL="4523537" indent="0">
              <a:buNone/>
              <a:defRPr sz="2638" b="1"/>
            </a:lvl7pPr>
            <a:lvl8pPr marL="5277460" indent="0">
              <a:buNone/>
              <a:defRPr sz="2638" b="1"/>
            </a:lvl8pPr>
            <a:lvl9pPr marL="6031382" indent="0">
              <a:buNone/>
              <a:defRPr sz="2638" b="1"/>
            </a:lvl9pPr>
          </a:lstStyle>
          <a:p>
            <a:pPr lvl="0"/>
            <a:r>
              <a:rPr lang="en-US"/>
              <a:t>Click to edit Master text styles</a:t>
            </a:r>
          </a:p>
        </p:txBody>
      </p:sp>
      <p:sp>
        <p:nvSpPr>
          <p:cNvPr id="12" name="Text Placeholder 3"/>
          <p:cNvSpPr>
            <a:spLocks noGrp="1"/>
          </p:cNvSpPr>
          <p:nvPr>
            <p:ph type="body" sz="half" idx="17"/>
          </p:nvPr>
        </p:nvSpPr>
        <p:spPr>
          <a:xfrm>
            <a:off x="13136545" y="4564819"/>
            <a:ext cx="5443185" cy="4985298"/>
          </a:xfrm>
        </p:spPr>
        <p:txBody>
          <a:bodyPr anchor="t">
            <a:normAutofit/>
          </a:bodyPr>
          <a:lstStyle>
            <a:lvl1pPr marL="0" indent="0" algn="ctr">
              <a:buNone/>
              <a:defRPr sz="2309"/>
            </a:lvl1pPr>
            <a:lvl2pPr marL="753923" indent="0">
              <a:buNone/>
              <a:defRPr sz="1979"/>
            </a:lvl2pPr>
            <a:lvl3pPr marL="1507846" indent="0">
              <a:buNone/>
              <a:defRPr sz="1649"/>
            </a:lvl3pPr>
            <a:lvl4pPr marL="2261768" indent="0">
              <a:buNone/>
              <a:defRPr sz="1484"/>
            </a:lvl4pPr>
            <a:lvl5pPr marL="3015691" indent="0">
              <a:buNone/>
              <a:defRPr sz="1484"/>
            </a:lvl5pPr>
            <a:lvl6pPr marL="3769614" indent="0">
              <a:buNone/>
              <a:defRPr sz="1484"/>
            </a:lvl6pPr>
            <a:lvl7pPr marL="4523537" indent="0">
              <a:buNone/>
              <a:defRPr sz="1484"/>
            </a:lvl7pPr>
            <a:lvl8pPr marL="5277460" indent="0">
              <a:buNone/>
              <a:defRPr sz="1484"/>
            </a:lvl8pPr>
            <a:lvl9pPr marL="6031382" indent="0">
              <a:buNone/>
              <a:defRPr sz="1484"/>
            </a:lvl9pPr>
          </a:lstStyle>
          <a:p>
            <a:pPr lvl="0"/>
            <a:r>
              <a:rPr lang="en-US"/>
              <a:t>Click to edit Master text styles</a:t>
            </a:r>
          </a:p>
        </p:txBody>
      </p:sp>
      <p:sp>
        <p:nvSpPr>
          <p:cNvPr id="3" name="Date Placeholder 2"/>
          <p:cNvSpPr>
            <a:spLocks noGrp="1"/>
          </p:cNvSpPr>
          <p:nvPr>
            <p:ph type="dt" sz="half" idx="10"/>
          </p:nvPr>
        </p:nvSpPr>
        <p:spPr/>
        <p:txBody>
          <a:bodyPr/>
          <a:lstStyle/>
          <a:p>
            <a:fld id="{9A3AFF9C-554A-4ECD-AAB3-868B3534273D}" type="datetime1">
              <a:rPr lang="en-US" smtClean="0"/>
              <a:t>2/9/2021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827402838"/>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2" name="Picture 1" descr="Slate-V2-HD-3colPhotoInset.png">
            <a:extLst>
              <a:ext uri="{FF2B5EF4-FFF2-40B4-BE49-F238E27FC236}">
                <a16:creationId xmlns:a16="http://schemas.microsoft.com/office/drawing/2014/main" id="{7E87C569-D426-4615-ADA7-B370EA9834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0702" y="2998370"/>
            <a:ext cx="5507475" cy="3047243"/>
          </a:xfrm>
          <a:prstGeom prst="rect">
            <a:avLst/>
          </a:prstGeom>
        </p:spPr>
      </p:pic>
      <p:pic>
        <p:nvPicPr>
          <p:cNvPr id="36" name="Picture 35" descr="Slate-V2-HD-3colPhotoInset.png">
            <a:extLst>
              <a:ext uri="{FF2B5EF4-FFF2-40B4-BE49-F238E27FC236}">
                <a16:creationId xmlns:a16="http://schemas.microsoft.com/office/drawing/2014/main" id="{7B353ED4-7AD0-46C9-88ED-1A16B1433A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61683" y="2998370"/>
            <a:ext cx="5507475" cy="3047243"/>
          </a:xfrm>
          <a:prstGeom prst="rect">
            <a:avLst/>
          </a:prstGeom>
        </p:spPr>
      </p:pic>
      <p:pic>
        <p:nvPicPr>
          <p:cNvPr id="37" name="Picture 36" descr="Slate-V2-HD-3colPhotoInset.png">
            <a:extLst>
              <a:ext uri="{FF2B5EF4-FFF2-40B4-BE49-F238E27FC236}">
                <a16:creationId xmlns:a16="http://schemas.microsoft.com/office/drawing/2014/main" id="{F561D985-AD57-459A-B3A6-EBF2960397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86217" y="2998370"/>
            <a:ext cx="5507475" cy="3047243"/>
          </a:xfrm>
          <a:prstGeom prst="rect">
            <a:avLst/>
          </a:prstGeom>
        </p:spPr>
      </p:pic>
      <p:sp>
        <p:nvSpPr>
          <p:cNvPr id="30" name="Title 1"/>
          <p:cNvSpPr>
            <a:spLocks noGrp="1"/>
          </p:cNvSpPr>
          <p:nvPr>
            <p:ph type="title"/>
          </p:nvPr>
        </p:nvSpPr>
        <p:spPr>
          <a:xfrm>
            <a:off x="1506809" y="1005276"/>
            <a:ext cx="17072924" cy="1600344"/>
          </a:xfrm>
        </p:spPr>
        <p:txBody>
          <a:bodyPr/>
          <a:lstStyle/>
          <a:p>
            <a:r>
              <a:rPr lang="en-US"/>
              <a:t>Click to edit Master title style</a:t>
            </a:r>
            <a:endParaRPr lang="en-US" dirty="0"/>
          </a:p>
        </p:txBody>
      </p:sp>
      <p:sp>
        <p:nvSpPr>
          <p:cNvPr id="19" name="Text Placeholder 2"/>
          <p:cNvSpPr>
            <a:spLocks noGrp="1"/>
          </p:cNvSpPr>
          <p:nvPr>
            <p:ph type="body" idx="1"/>
          </p:nvPr>
        </p:nvSpPr>
        <p:spPr>
          <a:xfrm>
            <a:off x="1506810" y="6438160"/>
            <a:ext cx="5443185" cy="950299"/>
          </a:xfrm>
        </p:spPr>
        <p:txBody>
          <a:bodyPr anchor="b">
            <a:noAutofit/>
          </a:bodyPr>
          <a:lstStyle>
            <a:lvl1pPr marL="0" indent="0" algn="ctr">
              <a:buNone/>
              <a:defRPr sz="3298" b="0">
                <a:solidFill>
                  <a:schemeClr val="tx1"/>
                </a:solidFill>
              </a:defRPr>
            </a:lvl1pPr>
            <a:lvl2pPr marL="753923" indent="0">
              <a:buNone/>
              <a:defRPr sz="3298" b="1"/>
            </a:lvl2pPr>
            <a:lvl3pPr marL="1507846" indent="0">
              <a:buNone/>
              <a:defRPr sz="2968" b="1"/>
            </a:lvl3pPr>
            <a:lvl4pPr marL="2261768" indent="0">
              <a:buNone/>
              <a:defRPr sz="2638" b="1"/>
            </a:lvl4pPr>
            <a:lvl5pPr marL="3015691" indent="0">
              <a:buNone/>
              <a:defRPr sz="2638" b="1"/>
            </a:lvl5pPr>
            <a:lvl6pPr marL="3769614" indent="0">
              <a:buNone/>
              <a:defRPr sz="2638" b="1"/>
            </a:lvl6pPr>
            <a:lvl7pPr marL="4523537" indent="0">
              <a:buNone/>
              <a:defRPr sz="2638" b="1"/>
            </a:lvl7pPr>
            <a:lvl8pPr marL="5277460" indent="0">
              <a:buNone/>
              <a:defRPr sz="2638" b="1"/>
            </a:lvl8pPr>
            <a:lvl9pPr marL="6031382" indent="0">
              <a:buNone/>
              <a:defRPr sz="2638" b="1"/>
            </a:lvl9pPr>
          </a:lstStyle>
          <a:p>
            <a:pPr lvl="0"/>
            <a:r>
              <a:rPr lang="en-US"/>
              <a:t>Click to edit Master text styles</a:t>
            </a:r>
          </a:p>
        </p:txBody>
      </p:sp>
      <p:sp>
        <p:nvSpPr>
          <p:cNvPr id="20" name="Picture Placeholder 2"/>
          <p:cNvSpPr>
            <a:spLocks noGrp="1" noChangeAspect="1"/>
          </p:cNvSpPr>
          <p:nvPr>
            <p:ph type="pic" idx="15"/>
          </p:nvPr>
        </p:nvSpPr>
        <p:spPr>
          <a:xfrm>
            <a:off x="1678808" y="3197419"/>
            <a:ext cx="5099186" cy="2643390"/>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2638"/>
            </a:lvl1pPr>
            <a:lvl2pPr marL="753923" indent="0">
              <a:buNone/>
              <a:defRPr sz="2638"/>
            </a:lvl2pPr>
            <a:lvl3pPr marL="1507846" indent="0">
              <a:buNone/>
              <a:defRPr sz="2638"/>
            </a:lvl3pPr>
            <a:lvl4pPr marL="2261768" indent="0">
              <a:buNone/>
              <a:defRPr sz="2638"/>
            </a:lvl4pPr>
            <a:lvl5pPr marL="3015691" indent="0">
              <a:buNone/>
              <a:defRPr sz="2638"/>
            </a:lvl5pPr>
            <a:lvl6pPr marL="3769614" indent="0">
              <a:buNone/>
              <a:defRPr sz="2638"/>
            </a:lvl6pPr>
            <a:lvl7pPr marL="4523537" indent="0">
              <a:buNone/>
              <a:defRPr sz="2638"/>
            </a:lvl7pPr>
            <a:lvl8pPr marL="5277460" indent="0">
              <a:buNone/>
              <a:defRPr sz="2638"/>
            </a:lvl8pPr>
            <a:lvl9pPr marL="6031382" indent="0">
              <a:buNone/>
              <a:defRPr sz="2638"/>
            </a:lvl9pPr>
          </a:lstStyle>
          <a:p>
            <a:r>
              <a:rPr lang="en-US"/>
              <a:t>Click icon to add picture</a:t>
            </a:r>
            <a:endParaRPr lang="en-US" dirty="0"/>
          </a:p>
        </p:txBody>
      </p:sp>
      <p:sp>
        <p:nvSpPr>
          <p:cNvPr id="21" name="Text Placeholder 3"/>
          <p:cNvSpPr>
            <a:spLocks noGrp="1"/>
          </p:cNvSpPr>
          <p:nvPr>
            <p:ph type="body" sz="half" idx="18"/>
          </p:nvPr>
        </p:nvSpPr>
        <p:spPr>
          <a:xfrm>
            <a:off x="1506810" y="7540297"/>
            <a:ext cx="5443185" cy="2009822"/>
          </a:xfrm>
        </p:spPr>
        <p:txBody>
          <a:bodyPr anchor="t">
            <a:normAutofit/>
          </a:bodyPr>
          <a:lstStyle>
            <a:lvl1pPr marL="0" indent="0" algn="ctr">
              <a:buNone/>
              <a:defRPr sz="2309"/>
            </a:lvl1pPr>
            <a:lvl2pPr marL="753923" indent="0">
              <a:buNone/>
              <a:defRPr sz="1979"/>
            </a:lvl2pPr>
            <a:lvl3pPr marL="1507846" indent="0">
              <a:buNone/>
              <a:defRPr sz="1649"/>
            </a:lvl3pPr>
            <a:lvl4pPr marL="2261768" indent="0">
              <a:buNone/>
              <a:defRPr sz="1484"/>
            </a:lvl4pPr>
            <a:lvl5pPr marL="3015691" indent="0">
              <a:buNone/>
              <a:defRPr sz="1484"/>
            </a:lvl5pPr>
            <a:lvl6pPr marL="3769614" indent="0">
              <a:buNone/>
              <a:defRPr sz="1484"/>
            </a:lvl6pPr>
            <a:lvl7pPr marL="4523537" indent="0">
              <a:buNone/>
              <a:defRPr sz="1484"/>
            </a:lvl7pPr>
            <a:lvl8pPr marL="5277460" indent="0">
              <a:buNone/>
              <a:defRPr sz="1484"/>
            </a:lvl8pPr>
            <a:lvl9pPr marL="6031382" indent="0">
              <a:buNone/>
              <a:defRPr sz="1484"/>
            </a:lvl9pPr>
          </a:lstStyle>
          <a:p>
            <a:pPr lvl="0"/>
            <a:r>
              <a:rPr lang="en-US"/>
              <a:t>Click to edit Master text styles</a:t>
            </a:r>
          </a:p>
        </p:txBody>
      </p:sp>
      <p:sp>
        <p:nvSpPr>
          <p:cNvPr id="22" name="Text Placeholder 4"/>
          <p:cNvSpPr>
            <a:spLocks noGrp="1"/>
          </p:cNvSpPr>
          <p:nvPr>
            <p:ph type="body" sz="quarter" idx="3"/>
          </p:nvPr>
        </p:nvSpPr>
        <p:spPr>
          <a:xfrm>
            <a:off x="7325972" y="6438160"/>
            <a:ext cx="5443185" cy="950299"/>
          </a:xfrm>
        </p:spPr>
        <p:txBody>
          <a:bodyPr anchor="b">
            <a:noAutofit/>
          </a:bodyPr>
          <a:lstStyle>
            <a:lvl1pPr marL="0" indent="0" algn="ctr">
              <a:buNone/>
              <a:defRPr sz="3298" b="0">
                <a:solidFill>
                  <a:schemeClr val="tx1"/>
                </a:solidFill>
              </a:defRPr>
            </a:lvl1pPr>
            <a:lvl2pPr marL="753923" indent="0">
              <a:buNone/>
              <a:defRPr sz="3298" b="1"/>
            </a:lvl2pPr>
            <a:lvl3pPr marL="1507846" indent="0">
              <a:buNone/>
              <a:defRPr sz="2968" b="1"/>
            </a:lvl3pPr>
            <a:lvl4pPr marL="2261768" indent="0">
              <a:buNone/>
              <a:defRPr sz="2638" b="1"/>
            </a:lvl4pPr>
            <a:lvl5pPr marL="3015691" indent="0">
              <a:buNone/>
              <a:defRPr sz="2638" b="1"/>
            </a:lvl5pPr>
            <a:lvl6pPr marL="3769614" indent="0">
              <a:buNone/>
              <a:defRPr sz="2638" b="1"/>
            </a:lvl6pPr>
            <a:lvl7pPr marL="4523537" indent="0">
              <a:buNone/>
              <a:defRPr sz="2638" b="1"/>
            </a:lvl7pPr>
            <a:lvl8pPr marL="5277460" indent="0">
              <a:buNone/>
              <a:defRPr sz="2638" b="1"/>
            </a:lvl8pPr>
            <a:lvl9pPr marL="6031382" indent="0">
              <a:buNone/>
              <a:defRPr sz="2638" b="1"/>
            </a:lvl9pPr>
          </a:lstStyle>
          <a:p>
            <a:pPr lvl="0"/>
            <a:r>
              <a:rPr lang="en-US"/>
              <a:t>Click to edit Master text styles</a:t>
            </a:r>
          </a:p>
        </p:txBody>
      </p:sp>
      <p:sp>
        <p:nvSpPr>
          <p:cNvPr id="23" name="Picture Placeholder 2"/>
          <p:cNvSpPr>
            <a:spLocks noGrp="1" noChangeAspect="1"/>
          </p:cNvSpPr>
          <p:nvPr>
            <p:ph type="pic" idx="21"/>
          </p:nvPr>
        </p:nvSpPr>
        <p:spPr>
          <a:xfrm>
            <a:off x="7495741" y="3197709"/>
            <a:ext cx="5099186" cy="2651982"/>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2638"/>
            </a:lvl1pPr>
            <a:lvl2pPr marL="753923" indent="0">
              <a:buNone/>
              <a:defRPr sz="2638"/>
            </a:lvl2pPr>
            <a:lvl3pPr marL="1507846" indent="0">
              <a:buNone/>
              <a:defRPr sz="2638"/>
            </a:lvl3pPr>
            <a:lvl4pPr marL="2261768" indent="0">
              <a:buNone/>
              <a:defRPr sz="2638"/>
            </a:lvl4pPr>
            <a:lvl5pPr marL="3015691" indent="0">
              <a:buNone/>
              <a:defRPr sz="2638"/>
            </a:lvl5pPr>
            <a:lvl6pPr marL="3769614" indent="0">
              <a:buNone/>
              <a:defRPr sz="2638"/>
            </a:lvl6pPr>
            <a:lvl7pPr marL="4523537" indent="0">
              <a:buNone/>
              <a:defRPr sz="2638"/>
            </a:lvl7pPr>
            <a:lvl8pPr marL="5277460" indent="0">
              <a:buNone/>
              <a:defRPr sz="2638"/>
            </a:lvl8pPr>
            <a:lvl9pPr marL="6031382" indent="0">
              <a:buNone/>
              <a:defRPr sz="2638"/>
            </a:lvl9pPr>
          </a:lstStyle>
          <a:p>
            <a:r>
              <a:rPr lang="en-US"/>
              <a:t>Click icon to add picture</a:t>
            </a:r>
            <a:endParaRPr lang="en-US" dirty="0"/>
          </a:p>
        </p:txBody>
      </p:sp>
      <p:sp>
        <p:nvSpPr>
          <p:cNvPr id="24" name="Text Placeholder 3"/>
          <p:cNvSpPr>
            <a:spLocks noGrp="1"/>
          </p:cNvSpPr>
          <p:nvPr>
            <p:ph type="body" sz="half" idx="19"/>
          </p:nvPr>
        </p:nvSpPr>
        <p:spPr>
          <a:xfrm>
            <a:off x="7323741" y="7540296"/>
            <a:ext cx="5443185" cy="2009822"/>
          </a:xfrm>
        </p:spPr>
        <p:txBody>
          <a:bodyPr anchor="t">
            <a:normAutofit/>
          </a:bodyPr>
          <a:lstStyle>
            <a:lvl1pPr marL="0" indent="0" algn="ctr">
              <a:buNone/>
              <a:defRPr sz="2309"/>
            </a:lvl1pPr>
            <a:lvl2pPr marL="753923" indent="0">
              <a:buNone/>
              <a:defRPr sz="1979"/>
            </a:lvl2pPr>
            <a:lvl3pPr marL="1507846" indent="0">
              <a:buNone/>
              <a:defRPr sz="1649"/>
            </a:lvl3pPr>
            <a:lvl4pPr marL="2261768" indent="0">
              <a:buNone/>
              <a:defRPr sz="1484"/>
            </a:lvl4pPr>
            <a:lvl5pPr marL="3015691" indent="0">
              <a:buNone/>
              <a:defRPr sz="1484"/>
            </a:lvl5pPr>
            <a:lvl6pPr marL="3769614" indent="0">
              <a:buNone/>
              <a:defRPr sz="1484"/>
            </a:lvl6pPr>
            <a:lvl7pPr marL="4523537" indent="0">
              <a:buNone/>
              <a:defRPr sz="1484"/>
            </a:lvl7pPr>
            <a:lvl8pPr marL="5277460" indent="0">
              <a:buNone/>
              <a:defRPr sz="1484"/>
            </a:lvl8pPr>
            <a:lvl9pPr marL="6031382" indent="0">
              <a:buNone/>
              <a:defRPr sz="1484"/>
            </a:lvl9pPr>
          </a:lstStyle>
          <a:p>
            <a:pPr lvl="0"/>
            <a:r>
              <a:rPr lang="en-US"/>
              <a:t>Click to edit Master text styles</a:t>
            </a:r>
          </a:p>
        </p:txBody>
      </p:sp>
      <p:sp>
        <p:nvSpPr>
          <p:cNvPr id="25" name="Text Placeholder 4"/>
          <p:cNvSpPr>
            <a:spLocks noGrp="1"/>
          </p:cNvSpPr>
          <p:nvPr>
            <p:ph type="body" sz="quarter" idx="13"/>
          </p:nvPr>
        </p:nvSpPr>
        <p:spPr>
          <a:xfrm>
            <a:off x="13136751" y="6438160"/>
            <a:ext cx="5443185" cy="950299"/>
          </a:xfrm>
        </p:spPr>
        <p:txBody>
          <a:bodyPr anchor="b">
            <a:noAutofit/>
          </a:bodyPr>
          <a:lstStyle>
            <a:lvl1pPr marL="0" indent="0" algn="ctr">
              <a:buNone/>
              <a:defRPr sz="3298" b="0">
                <a:solidFill>
                  <a:schemeClr val="tx1"/>
                </a:solidFill>
              </a:defRPr>
            </a:lvl1pPr>
            <a:lvl2pPr marL="753923" indent="0">
              <a:buNone/>
              <a:defRPr sz="3298" b="1"/>
            </a:lvl2pPr>
            <a:lvl3pPr marL="1507846" indent="0">
              <a:buNone/>
              <a:defRPr sz="2968" b="1"/>
            </a:lvl3pPr>
            <a:lvl4pPr marL="2261768" indent="0">
              <a:buNone/>
              <a:defRPr sz="2638" b="1"/>
            </a:lvl4pPr>
            <a:lvl5pPr marL="3015691" indent="0">
              <a:buNone/>
              <a:defRPr sz="2638" b="1"/>
            </a:lvl5pPr>
            <a:lvl6pPr marL="3769614" indent="0">
              <a:buNone/>
              <a:defRPr sz="2638" b="1"/>
            </a:lvl6pPr>
            <a:lvl7pPr marL="4523537" indent="0">
              <a:buNone/>
              <a:defRPr sz="2638" b="1"/>
            </a:lvl7pPr>
            <a:lvl8pPr marL="5277460" indent="0">
              <a:buNone/>
              <a:defRPr sz="2638" b="1"/>
            </a:lvl8pPr>
            <a:lvl9pPr marL="6031382" indent="0">
              <a:buNone/>
              <a:defRPr sz="2638" b="1"/>
            </a:lvl9pPr>
          </a:lstStyle>
          <a:p>
            <a:pPr lvl="0"/>
            <a:r>
              <a:rPr lang="en-US"/>
              <a:t>Click to edit Master text styles</a:t>
            </a:r>
          </a:p>
        </p:txBody>
      </p:sp>
      <p:sp>
        <p:nvSpPr>
          <p:cNvPr id="26" name="Picture Placeholder 2"/>
          <p:cNvSpPr>
            <a:spLocks noGrp="1" noChangeAspect="1"/>
          </p:cNvSpPr>
          <p:nvPr>
            <p:ph type="pic" idx="22"/>
          </p:nvPr>
        </p:nvSpPr>
        <p:spPr>
          <a:xfrm>
            <a:off x="13316490" y="3190022"/>
            <a:ext cx="5099186" cy="2650547"/>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2638"/>
            </a:lvl1pPr>
            <a:lvl2pPr marL="753923" indent="0">
              <a:buNone/>
              <a:defRPr sz="2638"/>
            </a:lvl2pPr>
            <a:lvl3pPr marL="1507846" indent="0">
              <a:buNone/>
              <a:defRPr sz="2638"/>
            </a:lvl3pPr>
            <a:lvl4pPr marL="2261768" indent="0">
              <a:buNone/>
              <a:defRPr sz="2638"/>
            </a:lvl4pPr>
            <a:lvl5pPr marL="3015691" indent="0">
              <a:buNone/>
              <a:defRPr sz="2638"/>
            </a:lvl5pPr>
            <a:lvl6pPr marL="3769614" indent="0">
              <a:buNone/>
              <a:defRPr sz="2638"/>
            </a:lvl6pPr>
            <a:lvl7pPr marL="4523537" indent="0">
              <a:buNone/>
              <a:defRPr sz="2638"/>
            </a:lvl7pPr>
            <a:lvl8pPr marL="5277460" indent="0">
              <a:buNone/>
              <a:defRPr sz="2638"/>
            </a:lvl8pPr>
            <a:lvl9pPr marL="6031382" indent="0">
              <a:buNone/>
              <a:defRPr sz="2638"/>
            </a:lvl9pPr>
          </a:lstStyle>
          <a:p>
            <a:r>
              <a:rPr lang="en-US"/>
              <a:t>Click icon to add picture</a:t>
            </a:r>
            <a:endParaRPr lang="en-US" dirty="0"/>
          </a:p>
        </p:txBody>
      </p:sp>
      <p:sp>
        <p:nvSpPr>
          <p:cNvPr id="27" name="Text Placeholder 3"/>
          <p:cNvSpPr>
            <a:spLocks noGrp="1"/>
          </p:cNvSpPr>
          <p:nvPr>
            <p:ph type="body" sz="half" idx="20"/>
          </p:nvPr>
        </p:nvSpPr>
        <p:spPr>
          <a:xfrm>
            <a:off x="13136545" y="7540296"/>
            <a:ext cx="5443185" cy="2009822"/>
          </a:xfrm>
        </p:spPr>
        <p:txBody>
          <a:bodyPr anchor="t">
            <a:normAutofit/>
          </a:bodyPr>
          <a:lstStyle>
            <a:lvl1pPr marL="0" indent="0" algn="ctr">
              <a:buNone/>
              <a:defRPr sz="2309"/>
            </a:lvl1pPr>
            <a:lvl2pPr marL="753923" indent="0">
              <a:buNone/>
              <a:defRPr sz="1979"/>
            </a:lvl2pPr>
            <a:lvl3pPr marL="1507846" indent="0">
              <a:buNone/>
              <a:defRPr sz="1649"/>
            </a:lvl3pPr>
            <a:lvl4pPr marL="2261768" indent="0">
              <a:buNone/>
              <a:defRPr sz="1484"/>
            </a:lvl4pPr>
            <a:lvl5pPr marL="3015691" indent="0">
              <a:buNone/>
              <a:defRPr sz="1484"/>
            </a:lvl5pPr>
            <a:lvl6pPr marL="3769614" indent="0">
              <a:buNone/>
              <a:defRPr sz="1484"/>
            </a:lvl6pPr>
            <a:lvl7pPr marL="4523537" indent="0">
              <a:buNone/>
              <a:defRPr sz="1484"/>
            </a:lvl7pPr>
            <a:lvl8pPr marL="5277460" indent="0">
              <a:buNone/>
              <a:defRPr sz="1484"/>
            </a:lvl8pPr>
            <a:lvl9pPr marL="6031382" indent="0">
              <a:buNone/>
              <a:defRPr sz="1484"/>
            </a:lvl9pPr>
          </a:lstStyle>
          <a:p>
            <a:pPr lvl="0"/>
            <a:r>
              <a:rPr lang="en-US"/>
              <a:t>Click to edit Master text styles</a:t>
            </a:r>
          </a:p>
        </p:txBody>
      </p:sp>
      <p:sp>
        <p:nvSpPr>
          <p:cNvPr id="3" name="Date Placeholder 2"/>
          <p:cNvSpPr>
            <a:spLocks noGrp="1"/>
          </p:cNvSpPr>
          <p:nvPr>
            <p:ph type="dt" sz="half" idx="10"/>
          </p:nvPr>
        </p:nvSpPr>
        <p:spPr/>
        <p:txBody>
          <a:bodyPr/>
          <a:lstStyle/>
          <a:p>
            <a:fld id="{079BB754-7E01-4373-80B2-21C140C9060C}" type="datetime1">
              <a:rPr lang="en-US" smtClean="0"/>
              <a:t>2/9/2021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579000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13013" y="1850860"/>
            <a:ext cx="15078075" cy="3937329"/>
          </a:xfrm>
        </p:spPr>
        <p:txBody>
          <a:bodyPr anchor="b"/>
          <a:lstStyle>
            <a:lvl1pPr algn="ctr">
              <a:defRPr sz="7421"/>
            </a:lvl1pPr>
          </a:lstStyle>
          <a:p>
            <a:r>
              <a:rPr lang="en-US"/>
              <a:t>Click to edit Master title style</a:t>
            </a:r>
          </a:p>
        </p:txBody>
      </p:sp>
      <p:sp>
        <p:nvSpPr>
          <p:cNvPr id="3" name="Subtitle 2"/>
          <p:cNvSpPr>
            <a:spLocks noGrp="1"/>
          </p:cNvSpPr>
          <p:nvPr>
            <p:ph type="subTitle" idx="1"/>
          </p:nvPr>
        </p:nvSpPr>
        <p:spPr>
          <a:xfrm>
            <a:off x="2513013" y="5940028"/>
            <a:ext cx="15078075" cy="2730474"/>
          </a:xfrm>
        </p:spPr>
        <p:txBody>
          <a:bodyPr/>
          <a:lstStyle>
            <a:lvl1pPr marL="0" indent="0" algn="ctr">
              <a:buNone/>
              <a:defRPr sz="2968"/>
            </a:lvl1pPr>
            <a:lvl2pPr marL="565476" indent="0" algn="ctr">
              <a:buNone/>
              <a:defRPr sz="2474"/>
            </a:lvl2pPr>
            <a:lvl3pPr marL="1130953" indent="0" algn="ctr">
              <a:buNone/>
              <a:defRPr sz="2226"/>
            </a:lvl3pPr>
            <a:lvl4pPr marL="1696429" indent="0" algn="ctr">
              <a:buNone/>
              <a:defRPr sz="1979"/>
            </a:lvl4pPr>
            <a:lvl5pPr marL="2261906" indent="0" algn="ctr">
              <a:buNone/>
              <a:defRPr sz="1979"/>
            </a:lvl5pPr>
            <a:lvl6pPr marL="2827382" indent="0" algn="ctr">
              <a:buNone/>
              <a:defRPr sz="1979"/>
            </a:lvl6pPr>
            <a:lvl7pPr marL="3392858" indent="0" algn="ctr">
              <a:buNone/>
              <a:defRPr sz="1979"/>
            </a:lvl7pPr>
            <a:lvl8pPr marL="3958335" indent="0" algn="ctr">
              <a:buNone/>
              <a:defRPr sz="1979"/>
            </a:lvl8pPr>
            <a:lvl9pPr marL="4523811" indent="0" algn="ctr">
              <a:buNone/>
              <a:defRPr sz="1979"/>
            </a:lvl9pPr>
          </a:lstStyle>
          <a:p>
            <a:r>
              <a:rPr lang="en-US"/>
              <a:t>Click to edit Master subtitle style</a:t>
            </a:r>
          </a:p>
        </p:txBody>
      </p:sp>
      <p:sp>
        <p:nvSpPr>
          <p:cNvPr id="4" name="Date Placeholder 3"/>
          <p:cNvSpPr>
            <a:spLocks noGrp="1"/>
          </p:cNvSpPr>
          <p:nvPr>
            <p:ph type="dt" sz="half" idx="10"/>
          </p:nvPr>
        </p:nvSpPr>
        <p:spPr/>
        <p:txBody>
          <a:bodyPr/>
          <a:lstStyle/>
          <a:p>
            <a:fld id="{68B8A074-0835-46FC-971B-6CCF25FDCD7F}" type="datetime1">
              <a:rPr lang="en-US" smtClean="0"/>
              <a:t>2/9/2021</a:t>
            </a:fld>
            <a:endParaRPr lang="en-US" dirty="0"/>
          </a:p>
        </p:txBody>
      </p:sp>
      <p:sp>
        <p:nvSpPr>
          <p:cNvPr id="5" name="Footer Placeholder 4"/>
          <p:cNvSpPr>
            <a:spLocks noGrp="1"/>
          </p:cNvSpPr>
          <p:nvPr>
            <p:ph type="ftr" sz="quarter" idx="11"/>
          </p:nvPr>
        </p:nvSpPr>
        <p:spPr>
          <a:xfrm>
            <a:off x="13150893" y="10482093"/>
            <a:ext cx="6785134" cy="602118"/>
          </a:xfrm>
        </p:spPr>
        <p:txBody>
          <a:bodyPr/>
          <a:lstStyle/>
          <a:p>
            <a:endParaRPr lang="en-US" dirty="0"/>
          </a:p>
        </p:txBody>
      </p:sp>
      <p:pic>
        <p:nvPicPr>
          <p:cNvPr id="8" name="Picture 2" descr="Symbols of NASA | NASA"/>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31719" y="122065"/>
            <a:ext cx="4917352" cy="1844136"/>
          </a:xfrm>
          <a:prstGeom prst="rect">
            <a:avLst/>
          </a:prstGeom>
          <a:noFill/>
          <a:extLst>
            <a:ext uri="{909E8E84-426E-40DD-AFC4-6F175D3DCCD1}">
              <a14:hiddenFill xmlns:a14="http://schemas.microsoft.com/office/drawing/2010/main">
                <a:solidFill>
                  <a:srgbClr val="FFFFFF"/>
                </a:solidFill>
              </a14:hiddenFill>
            </a:ext>
          </a:extLst>
        </p:spPr>
      </p:pic>
      <p:sp>
        <p:nvSpPr>
          <p:cNvPr id="9" name="Slide Number Placeholder 5"/>
          <p:cNvSpPr>
            <a:spLocks noGrp="1"/>
          </p:cNvSpPr>
          <p:nvPr>
            <p:ph type="sldNum" sz="quarter" idx="12"/>
          </p:nvPr>
        </p:nvSpPr>
        <p:spPr>
          <a:xfrm>
            <a:off x="7288275" y="10482095"/>
            <a:ext cx="4523423" cy="602118"/>
          </a:xfrm>
        </p:spPr>
        <p:txBody>
          <a:bodyPr/>
          <a:lstStyle>
            <a:lvl1pPr algn="ctr">
              <a:defRPr/>
            </a:lvl1pPr>
          </a:lstStyle>
          <a:p>
            <a:fld id="{3B1BF6D4-5649-4EA8-B2CB-E02BF91A4330}" type="slidenum">
              <a:rPr lang="en-US" smtClean="0"/>
              <a:pPr/>
              <a:t>‹#›</a:t>
            </a:fld>
            <a:endParaRPr lang="en-US"/>
          </a:p>
        </p:txBody>
      </p:sp>
    </p:spTree>
    <p:extLst>
      <p:ext uri="{BB962C8B-B14F-4D97-AF65-F5344CB8AC3E}">
        <p14:creationId xmlns:p14="http://schemas.microsoft.com/office/powerpoint/2010/main" val="34225167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040D18B-AC10-4C64-A2A2-3CDF4E752CF7}" type="datetime1">
              <a:rPr lang="en-US" smtClean="0"/>
              <a:t>2/9/2021</a:t>
            </a:fld>
            <a:endParaRPr lang="en-US"/>
          </a:p>
        </p:txBody>
      </p:sp>
      <p:sp>
        <p:nvSpPr>
          <p:cNvPr id="5" name="Footer Placeholder 4"/>
          <p:cNvSpPr>
            <a:spLocks noGrp="1"/>
          </p:cNvSpPr>
          <p:nvPr>
            <p:ph type="ftr" sz="quarter" idx="11"/>
          </p:nvPr>
        </p:nvSpPr>
        <p:spPr>
          <a:xfrm>
            <a:off x="12495256" y="10492561"/>
            <a:ext cx="6785134" cy="602118"/>
          </a:xfrm>
        </p:spPr>
        <p:txBody>
          <a:bodyPr/>
          <a:lstStyle/>
          <a:p>
            <a:endParaRPr lang="en-US" dirty="0"/>
          </a:p>
        </p:txBody>
      </p:sp>
      <p:sp>
        <p:nvSpPr>
          <p:cNvPr id="6" name="Slide Number Placeholder 5"/>
          <p:cNvSpPr>
            <a:spLocks noGrp="1"/>
          </p:cNvSpPr>
          <p:nvPr>
            <p:ph type="sldNum" sz="quarter" idx="12"/>
          </p:nvPr>
        </p:nvSpPr>
        <p:spPr>
          <a:xfrm>
            <a:off x="7288275" y="10482095"/>
            <a:ext cx="4523423" cy="602118"/>
          </a:xfrm>
        </p:spPr>
        <p:txBody>
          <a:bodyPr/>
          <a:lstStyle>
            <a:lvl1pPr algn="ctr">
              <a:defRPr/>
            </a:lvl1pPr>
          </a:lstStyle>
          <a:p>
            <a:fld id="{3B1BF6D4-5649-4EA8-B2CB-E02BF91A4330}" type="slidenum">
              <a:rPr lang="en-US" smtClean="0"/>
              <a:pPr/>
              <a:t>‹#›</a:t>
            </a:fld>
            <a:endParaRPr lang="en-US"/>
          </a:p>
        </p:txBody>
      </p:sp>
      <p:pic>
        <p:nvPicPr>
          <p:cNvPr id="9" name="Picture 2" descr="Symbols of NASA | NASA"/>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45628" y="122065"/>
            <a:ext cx="4759672" cy="17850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27538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371687" y="2819487"/>
            <a:ext cx="17339786" cy="4704375"/>
          </a:xfrm>
        </p:spPr>
        <p:txBody>
          <a:bodyPr anchor="b"/>
          <a:lstStyle>
            <a:lvl1pPr>
              <a:defRPr sz="7421"/>
            </a:lvl1pPr>
          </a:lstStyle>
          <a:p>
            <a:r>
              <a:rPr lang="en-US"/>
              <a:t>Click to edit Master title style</a:t>
            </a:r>
          </a:p>
        </p:txBody>
      </p:sp>
      <p:sp>
        <p:nvSpPr>
          <p:cNvPr id="3" name="Text Placeholder 2"/>
          <p:cNvSpPr>
            <a:spLocks noGrp="1"/>
          </p:cNvSpPr>
          <p:nvPr>
            <p:ph type="body" idx="1"/>
          </p:nvPr>
        </p:nvSpPr>
        <p:spPr>
          <a:xfrm>
            <a:off x="1371687" y="7568367"/>
            <a:ext cx="17339786" cy="2473919"/>
          </a:xfrm>
        </p:spPr>
        <p:txBody>
          <a:bodyPr/>
          <a:lstStyle>
            <a:lvl1pPr marL="0" indent="0">
              <a:buNone/>
              <a:defRPr sz="2968">
                <a:solidFill>
                  <a:schemeClr val="tx1">
                    <a:tint val="75000"/>
                  </a:schemeClr>
                </a:solidFill>
              </a:defRPr>
            </a:lvl1pPr>
            <a:lvl2pPr marL="565476" indent="0">
              <a:buNone/>
              <a:defRPr sz="2474">
                <a:solidFill>
                  <a:schemeClr val="tx1">
                    <a:tint val="75000"/>
                  </a:schemeClr>
                </a:solidFill>
              </a:defRPr>
            </a:lvl2pPr>
            <a:lvl3pPr marL="1130953" indent="0">
              <a:buNone/>
              <a:defRPr sz="2226">
                <a:solidFill>
                  <a:schemeClr val="tx1">
                    <a:tint val="75000"/>
                  </a:schemeClr>
                </a:solidFill>
              </a:defRPr>
            </a:lvl3pPr>
            <a:lvl4pPr marL="1696429" indent="0">
              <a:buNone/>
              <a:defRPr sz="1979">
                <a:solidFill>
                  <a:schemeClr val="tx1">
                    <a:tint val="75000"/>
                  </a:schemeClr>
                </a:solidFill>
              </a:defRPr>
            </a:lvl4pPr>
            <a:lvl5pPr marL="2261906" indent="0">
              <a:buNone/>
              <a:defRPr sz="1979">
                <a:solidFill>
                  <a:schemeClr val="tx1">
                    <a:tint val="75000"/>
                  </a:schemeClr>
                </a:solidFill>
              </a:defRPr>
            </a:lvl5pPr>
            <a:lvl6pPr marL="2827382" indent="0">
              <a:buNone/>
              <a:defRPr sz="1979">
                <a:solidFill>
                  <a:schemeClr val="tx1">
                    <a:tint val="75000"/>
                  </a:schemeClr>
                </a:solidFill>
              </a:defRPr>
            </a:lvl6pPr>
            <a:lvl7pPr marL="3392858" indent="0">
              <a:buNone/>
              <a:defRPr sz="1979">
                <a:solidFill>
                  <a:schemeClr val="tx1">
                    <a:tint val="75000"/>
                  </a:schemeClr>
                </a:solidFill>
              </a:defRPr>
            </a:lvl7pPr>
            <a:lvl8pPr marL="3958335" indent="0">
              <a:buNone/>
              <a:defRPr sz="1979">
                <a:solidFill>
                  <a:schemeClr val="tx1">
                    <a:tint val="75000"/>
                  </a:schemeClr>
                </a:solidFill>
              </a:defRPr>
            </a:lvl8pPr>
            <a:lvl9pPr marL="4523811" indent="0">
              <a:buNone/>
              <a:defRPr sz="1979">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5E63659-A0E6-440F-B532-C61AB608468D}" type="datetime1">
              <a:rPr lang="en-US" smtClean="0"/>
              <a:t>2/9/2021</a:t>
            </a:fld>
            <a:endParaRPr lang="en-US"/>
          </a:p>
        </p:txBody>
      </p:sp>
      <p:sp>
        <p:nvSpPr>
          <p:cNvPr id="5" name="Footer Placeholder 4"/>
          <p:cNvSpPr>
            <a:spLocks noGrp="1"/>
          </p:cNvSpPr>
          <p:nvPr>
            <p:ph type="ftr" sz="quarter" idx="11"/>
          </p:nvPr>
        </p:nvSpPr>
        <p:spPr>
          <a:xfrm>
            <a:off x="13150893" y="10482095"/>
            <a:ext cx="6785134" cy="602118"/>
          </a:xfrm>
        </p:spPr>
        <p:txBody>
          <a:bodyPr/>
          <a:lstStyle/>
          <a:p>
            <a:endParaRPr lang="en-US" dirty="0"/>
          </a:p>
        </p:txBody>
      </p:sp>
      <p:sp>
        <p:nvSpPr>
          <p:cNvPr id="6" name="Slide Number Placeholder 5"/>
          <p:cNvSpPr>
            <a:spLocks noGrp="1"/>
          </p:cNvSpPr>
          <p:nvPr>
            <p:ph type="sldNum" sz="quarter" idx="12"/>
          </p:nvPr>
        </p:nvSpPr>
        <p:spPr>
          <a:xfrm>
            <a:off x="7707110" y="10482095"/>
            <a:ext cx="4523423" cy="602118"/>
          </a:xfrm>
        </p:spPr>
        <p:txBody>
          <a:bodyPr/>
          <a:lstStyle>
            <a:lvl1pPr algn="ctr">
              <a:defRPr/>
            </a:lvl1pPr>
          </a:lstStyle>
          <a:p>
            <a:fld id="{3B1BF6D4-5649-4EA8-B2CB-E02BF91A4330}" type="slidenum">
              <a:rPr lang="en-US" smtClean="0"/>
              <a:pPr/>
              <a:t>‹#›</a:t>
            </a:fld>
            <a:endParaRPr lang="en-US" dirty="0"/>
          </a:p>
        </p:txBody>
      </p:sp>
      <p:pic>
        <p:nvPicPr>
          <p:cNvPr id="9" name="Picture 2" descr="Symbols of NASA | NASA"/>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31719" y="122065"/>
            <a:ext cx="3151573" cy="11819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1292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382157" y="3010591"/>
            <a:ext cx="8544243" cy="71756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0177700" y="3010591"/>
            <a:ext cx="8544243" cy="71756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2259205-2A2F-4C03-849D-558E8E46AD9A}" type="datetime1">
              <a:rPr lang="en-US" smtClean="0"/>
              <a:t>2/9/2021</a:t>
            </a:fld>
            <a:endParaRPr lang="en-US"/>
          </a:p>
        </p:txBody>
      </p:sp>
      <p:sp>
        <p:nvSpPr>
          <p:cNvPr id="6" name="Footer Placeholder 5"/>
          <p:cNvSpPr>
            <a:spLocks noGrp="1"/>
          </p:cNvSpPr>
          <p:nvPr>
            <p:ph type="ftr" sz="quarter" idx="11"/>
          </p:nvPr>
        </p:nvSpPr>
        <p:spPr>
          <a:xfrm>
            <a:off x="12984436" y="10509321"/>
            <a:ext cx="6785134" cy="602118"/>
          </a:xfrm>
        </p:spPr>
        <p:txBody>
          <a:bodyPr/>
          <a:lstStyle/>
          <a:p>
            <a:endParaRPr lang="en-US" dirty="0"/>
          </a:p>
        </p:txBody>
      </p:sp>
      <p:sp>
        <p:nvSpPr>
          <p:cNvPr id="7" name="Slide Number Placeholder 6"/>
          <p:cNvSpPr>
            <a:spLocks noGrp="1"/>
          </p:cNvSpPr>
          <p:nvPr>
            <p:ph type="sldNum" sz="quarter" idx="12"/>
          </p:nvPr>
        </p:nvSpPr>
        <p:spPr>
          <a:xfrm>
            <a:off x="7664688" y="10482095"/>
            <a:ext cx="4523423" cy="602118"/>
          </a:xfrm>
        </p:spPr>
        <p:txBody>
          <a:bodyPr/>
          <a:lstStyle>
            <a:lvl1pPr algn="ctr">
              <a:defRPr/>
            </a:lvl1pPr>
          </a:lstStyle>
          <a:p>
            <a:fld id="{3B1BF6D4-5649-4EA8-B2CB-E02BF91A4330}" type="slidenum">
              <a:rPr lang="en-US" smtClean="0"/>
              <a:pPr/>
              <a:t>‹#›</a:t>
            </a:fld>
            <a:endParaRPr lang="en-US"/>
          </a:p>
        </p:txBody>
      </p:sp>
      <p:pic>
        <p:nvPicPr>
          <p:cNvPr id="10" name="Picture 2" descr="Symbols of NASA | NASA"/>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31719" y="122065"/>
            <a:ext cx="3151573" cy="11819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77075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84776" y="602120"/>
            <a:ext cx="17339786" cy="2185952"/>
          </a:xfrm>
        </p:spPr>
        <p:txBody>
          <a:bodyPr/>
          <a:lstStyle/>
          <a:p>
            <a:r>
              <a:rPr lang="en-US"/>
              <a:t>Click to edit Master title style</a:t>
            </a:r>
          </a:p>
        </p:txBody>
      </p:sp>
      <p:sp>
        <p:nvSpPr>
          <p:cNvPr id="3" name="Text Placeholder 2"/>
          <p:cNvSpPr>
            <a:spLocks noGrp="1"/>
          </p:cNvSpPr>
          <p:nvPr>
            <p:ph type="body" idx="1"/>
          </p:nvPr>
        </p:nvSpPr>
        <p:spPr>
          <a:xfrm>
            <a:off x="1384778" y="2772362"/>
            <a:ext cx="8504975" cy="1358692"/>
          </a:xfrm>
        </p:spPr>
        <p:txBody>
          <a:bodyPr anchor="b"/>
          <a:lstStyle>
            <a:lvl1pPr marL="0" indent="0">
              <a:buNone/>
              <a:defRPr sz="2968" b="1"/>
            </a:lvl1pPr>
            <a:lvl2pPr marL="565476" indent="0">
              <a:buNone/>
              <a:defRPr sz="2474" b="1"/>
            </a:lvl2pPr>
            <a:lvl3pPr marL="1130953" indent="0">
              <a:buNone/>
              <a:defRPr sz="2226" b="1"/>
            </a:lvl3pPr>
            <a:lvl4pPr marL="1696429" indent="0">
              <a:buNone/>
              <a:defRPr sz="1979" b="1"/>
            </a:lvl4pPr>
            <a:lvl5pPr marL="2261906" indent="0">
              <a:buNone/>
              <a:defRPr sz="1979" b="1"/>
            </a:lvl5pPr>
            <a:lvl6pPr marL="2827382" indent="0">
              <a:buNone/>
              <a:defRPr sz="1979" b="1"/>
            </a:lvl6pPr>
            <a:lvl7pPr marL="3392858" indent="0">
              <a:buNone/>
              <a:defRPr sz="1979" b="1"/>
            </a:lvl7pPr>
            <a:lvl8pPr marL="3958335" indent="0">
              <a:buNone/>
              <a:defRPr sz="1979" b="1"/>
            </a:lvl8pPr>
            <a:lvl9pPr marL="4523811" indent="0">
              <a:buNone/>
              <a:defRPr sz="1979" b="1"/>
            </a:lvl9pPr>
          </a:lstStyle>
          <a:p>
            <a:pPr lvl="0"/>
            <a:r>
              <a:rPr lang="en-US"/>
              <a:t>Edit Master text styles</a:t>
            </a:r>
          </a:p>
        </p:txBody>
      </p:sp>
      <p:sp>
        <p:nvSpPr>
          <p:cNvPr id="4" name="Content Placeholder 3"/>
          <p:cNvSpPr>
            <a:spLocks noGrp="1"/>
          </p:cNvSpPr>
          <p:nvPr>
            <p:ph sz="half" idx="2"/>
          </p:nvPr>
        </p:nvSpPr>
        <p:spPr>
          <a:xfrm>
            <a:off x="1384778" y="4131054"/>
            <a:ext cx="8504975" cy="607615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0177702" y="2772362"/>
            <a:ext cx="8546861" cy="1358692"/>
          </a:xfrm>
        </p:spPr>
        <p:txBody>
          <a:bodyPr anchor="b"/>
          <a:lstStyle>
            <a:lvl1pPr marL="0" indent="0">
              <a:buNone/>
              <a:defRPr sz="2968" b="1"/>
            </a:lvl1pPr>
            <a:lvl2pPr marL="565476" indent="0">
              <a:buNone/>
              <a:defRPr sz="2474" b="1"/>
            </a:lvl2pPr>
            <a:lvl3pPr marL="1130953" indent="0">
              <a:buNone/>
              <a:defRPr sz="2226" b="1"/>
            </a:lvl3pPr>
            <a:lvl4pPr marL="1696429" indent="0">
              <a:buNone/>
              <a:defRPr sz="1979" b="1"/>
            </a:lvl4pPr>
            <a:lvl5pPr marL="2261906" indent="0">
              <a:buNone/>
              <a:defRPr sz="1979" b="1"/>
            </a:lvl5pPr>
            <a:lvl6pPr marL="2827382" indent="0">
              <a:buNone/>
              <a:defRPr sz="1979" b="1"/>
            </a:lvl6pPr>
            <a:lvl7pPr marL="3392858" indent="0">
              <a:buNone/>
              <a:defRPr sz="1979" b="1"/>
            </a:lvl7pPr>
            <a:lvl8pPr marL="3958335" indent="0">
              <a:buNone/>
              <a:defRPr sz="1979" b="1"/>
            </a:lvl8pPr>
            <a:lvl9pPr marL="4523811" indent="0">
              <a:buNone/>
              <a:defRPr sz="1979" b="1"/>
            </a:lvl9pPr>
          </a:lstStyle>
          <a:p>
            <a:pPr lvl="0"/>
            <a:r>
              <a:rPr lang="en-US"/>
              <a:t>Edit Master text styles</a:t>
            </a:r>
          </a:p>
        </p:txBody>
      </p:sp>
      <p:sp>
        <p:nvSpPr>
          <p:cNvPr id="6" name="Content Placeholder 5"/>
          <p:cNvSpPr>
            <a:spLocks noGrp="1"/>
          </p:cNvSpPr>
          <p:nvPr>
            <p:ph sz="quarter" idx="4"/>
          </p:nvPr>
        </p:nvSpPr>
        <p:spPr>
          <a:xfrm>
            <a:off x="10177702" y="4131054"/>
            <a:ext cx="8546861" cy="607615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9EEE022-6015-4D75-8011-0EA43CBAFA81}" type="datetime1">
              <a:rPr lang="en-US" smtClean="0"/>
              <a:t>2/9/2021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B1BF6D4-5649-4EA8-B2CB-E02BF91A4330}" type="slidenum">
              <a:rPr lang="en-US" smtClean="0"/>
              <a:pPr/>
              <a:t>‹#›</a:t>
            </a:fld>
            <a:endParaRPr lang="en-US"/>
          </a:p>
        </p:txBody>
      </p:sp>
    </p:spTree>
    <p:extLst>
      <p:ext uri="{BB962C8B-B14F-4D97-AF65-F5344CB8AC3E}">
        <p14:creationId xmlns:p14="http://schemas.microsoft.com/office/powerpoint/2010/main" val="32895076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D7671A0-5A10-404C-8343-98CF49EFB6E4}" type="datetime1">
              <a:rPr lang="en-US" smtClean="0"/>
              <a:t>2/9/2021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B1BF6D4-5649-4EA8-B2CB-E02BF91A4330}" type="slidenum">
              <a:rPr lang="en-US" smtClean="0"/>
              <a:pPr/>
              <a:t>‹#›</a:t>
            </a:fld>
            <a:endParaRPr lang="en-US"/>
          </a:p>
        </p:txBody>
      </p:sp>
    </p:spTree>
    <p:extLst>
      <p:ext uri="{BB962C8B-B14F-4D97-AF65-F5344CB8AC3E}">
        <p14:creationId xmlns:p14="http://schemas.microsoft.com/office/powerpoint/2010/main" val="26951579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defRPr sz="1600" b="0" i="0">
                <a:solidFill>
                  <a:srgbClr val="282460"/>
                </a:solidFill>
                <a:latin typeface="Aller"/>
                <a:cs typeface="Aller"/>
              </a:defRPr>
            </a:lvl1pPr>
          </a:lstStyle>
          <a:p>
            <a:pPr marL="12700">
              <a:lnSpc>
                <a:spcPct val="100000"/>
              </a:lnSpc>
              <a:spcBef>
                <a:spcPts val="70"/>
              </a:spcBef>
            </a:pPr>
            <a:r>
              <a:rPr spc="10"/>
              <a:t>Promoting Innovation</a:t>
            </a:r>
            <a:r>
              <a:rPr spc="-40"/>
              <a:t> </a:t>
            </a:r>
            <a:r>
              <a:rPr spc="10"/>
              <a:t>Worldwide</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2/9/2021</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hf hd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670834-EC06-412B-B242-2726894AD026}" type="datetime1">
              <a:rPr lang="en-US" smtClean="0"/>
              <a:t>2/9/2021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B1BF6D4-5649-4EA8-B2CB-E02BF91A4330}" type="slidenum">
              <a:rPr lang="en-US" smtClean="0"/>
              <a:pPr/>
              <a:t>‹#›</a:t>
            </a:fld>
            <a:endParaRPr lang="en-US"/>
          </a:p>
        </p:txBody>
      </p:sp>
    </p:spTree>
    <p:extLst>
      <p:ext uri="{BB962C8B-B14F-4D97-AF65-F5344CB8AC3E}">
        <p14:creationId xmlns:p14="http://schemas.microsoft.com/office/powerpoint/2010/main" val="27310243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84775" y="753957"/>
            <a:ext cx="6484096" cy="2638848"/>
          </a:xfrm>
        </p:spPr>
        <p:txBody>
          <a:bodyPr anchor="b"/>
          <a:lstStyle>
            <a:lvl1pPr>
              <a:defRPr sz="3958"/>
            </a:lvl1pPr>
          </a:lstStyle>
          <a:p>
            <a:r>
              <a:rPr lang="en-US"/>
              <a:t>Click to edit Master title style</a:t>
            </a:r>
          </a:p>
        </p:txBody>
      </p:sp>
      <p:sp>
        <p:nvSpPr>
          <p:cNvPr id="3" name="Content Placeholder 2"/>
          <p:cNvSpPr>
            <a:spLocks noGrp="1"/>
          </p:cNvSpPr>
          <p:nvPr>
            <p:ph idx="1"/>
          </p:nvPr>
        </p:nvSpPr>
        <p:spPr>
          <a:xfrm>
            <a:off x="8546861" y="1628339"/>
            <a:ext cx="10177701" cy="8036969"/>
          </a:xfrm>
        </p:spPr>
        <p:txBody>
          <a:bodyPr/>
          <a:lstStyle>
            <a:lvl1pPr>
              <a:defRPr sz="3958"/>
            </a:lvl1pPr>
            <a:lvl2pPr>
              <a:defRPr sz="3463"/>
            </a:lvl2pPr>
            <a:lvl3pPr>
              <a:defRPr sz="2968"/>
            </a:lvl3pPr>
            <a:lvl4pPr>
              <a:defRPr sz="2474"/>
            </a:lvl4pPr>
            <a:lvl5pPr>
              <a:defRPr sz="2474"/>
            </a:lvl5pPr>
            <a:lvl6pPr>
              <a:defRPr sz="2474"/>
            </a:lvl6pPr>
            <a:lvl7pPr>
              <a:defRPr sz="2474"/>
            </a:lvl7pPr>
            <a:lvl8pPr>
              <a:defRPr sz="2474"/>
            </a:lvl8pPr>
            <a:lvl9pPr>
              <a:defRPr sz="2474"/>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384775" y="3392805"/>
            <a:ext cx="6484096" cy="6285591"/>
          </a:xfrm>
        </p:spPr>
        <p:txBody>
          <a:bodyPr/>
          <a:lstStyle>
            <a:lvl1pPr marL="0" indent="0">
              <a:buNone/>
              <a:defRPr sz="1979"/>
            </a:lvl1pPr>
            <a:lvl2pPr marL="565476" indent="0">
              <a:buNone/>
              <a:defRPr sz="1732"/>
            </a:lvl2pPr>
            <a:lvl3pPr marL="1130953" indent="0">
              <a:buNone/>
              <a:defRPr sz="1484"/>
            </a:lvl3pPr>
            <a:lvl4pPr marL="1696429" indent="0">
              <a:buNone/>
              <a:defRPr sz="1237"/>
            </a:lvl4pPr>
            <a:lvl5pPr marL="2261906" indent="0">
              <a:buNone/>
              <a:defRPr sz="1237"/>
            </a:lvl5pPr>
            <a:lvl6pPr marL="2827382" indent="0">
              <a:buNone/>
              <a:defRPr sz="1237"/>
            </a:lvl6pPr>
            <a:lvl7pPr marL="3392858" indent="0">
              <a:buNone/>
              <a:defRPr sz="1237"/>
            </a:lvl7pPr>
            <a:lvl8pPr marL="3958335" indent="0">
              <a:buNone/>
              <a:defRPr sz="1237"/>
            </a:lvl8pPr>
            <a:lvl9pPr marL="4523811" indent="0">
              <a:buNone/>
              <a:defRPr sz="1237"/>
            </a:lvl9pPr>
          </a:lstStyle>
          <a:p>
            <a:pPr lvl="0"/>
            <a:r>
              <a:rPr lang="en-US"/>
              <a:t>Edit Master text styles</a:t>
            </a:r>
          </a:p>
        </p:txBody>
      </p:sp>
      <p:sp>
        <p:nvSpPr>
          <p:cNvPr id="5" name="Date Placeholder 4"/>
          <p:cNvSpPr>
            <a:spLocks noGrp="1"/>
          </p:cNvSpPr>
          <p:nvPr>
            <p:ph type="dt" sz="half" idx="10"/>
          </p:nvPr>
        </p:nvSpPr>
        <p:spPr/>
        <p:txBody>
          <a:bodyPr/>
          <a:lstStyle/>
          <a:p>
            <a:fld id="{9663F838-8215-482D-9883-10078E7514C2}" type="datetime1">
              <a:rPr lang="en-US" smtClean="0"/>
              <a:t>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1BF6D4-5649-4EA8-B2CB-E02BF91A4330}" type="slidenum">
              <a:rPr lang="en-US" smtClean="0"/>
              <a:pPr/>
              <a:t>‹#›</a:t>
            </a:fld>
            <a:endParaRPr lang="en-US"/>
          </a:p>
        </p:txBody>
      </p:sp>
    </p:spTree>
    <p:extLst>
      <p:ext uri="{BB962C8B-B14F-4D97-AF65-F5344CB8AC3E}">
        <p14:creationId xmlns:p14="http://schemas.microsoft.com/office/powerpoint/2010/main" val="643248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84775" y="753957"/>
            <a:ext cx="6484096" cy="2638848"/>
          </a:xfrm>
        </p:spPr>
        <p:txBody>
          <a:bodyPr anchor="b"/>
          <a:lstStyle>
            <a:lvl1pPr>
              <a:defRPr sz="3958"/>
            </a:lvl1pPr>
          </a:lstStyle>
          <a:p>
            <a:r>
              <a:rPr lang="en-US"/>
              <a:t>Click to edit Master title style</a:t>
            </a:r>
          </a:p>
        </p:txBody>
      </p:sp>
      <p:sp>
        <p:nvSpPr>
          <p:cNvPr id="3" name="Picture Placeholder 2"/>
          <p:cNvSpPr>
            <a:spLocks noGrp="1"/>
          </p:cNvSpPr>
          <p:nvPr>
            <p:ph type="pic" idx="1"/>
          </p:nvPr>
        </p:nvSpPr>
        <p:spPr>
          <a:xfrm>
            <a:off x="8546861" y="1628339"/>
            <a:ext cx="10177701" cy="8036969"/>
          </a:xfrm>
        </p:spPr>
        <p:txBody>
          <a:bodyPr/>
          <a:lstStyle>
            <a:lvl1pPr marL="0" indent="0">
              <a:buNone/>
              <a:defRPr sz="3958"/>
            </a:lvl1pPr>
            <a:lvl2pPr marL="565476" indent="0">
              <a:buNone/>
              <a:defRPr sz="3463"/>
            </a:lvl2pPr>
            <a:lvl3pPr marL="1130953" indent="0">
              <a:buNone/>
              <a:defRPr sz="2968"/>
            </a:lvl3pPr>
            <a:lvl4pPr marL="1696429" indent="0">
              <a:buNone/>
              <a:defRPr sz="2474"/>
            </a:lvl4pPr>
            <a:lvl5pPr marL="2261906" indent="0">
              <a:buNone/>
              <a:defRPr sz="2474"/>
            </a:lvl5pPr>
            <a:lvl6pPr marL="2827382" indent="0">
              <a:buNone/>
              <a:defRPr sz="2474"/>
            </a:lvl6pPr>
            <a:lvl7pPr marL="3392858" indent="0">
              <a:buNone/>
              <a:defRPr sz="2474"/>
            </a:lvl7pPr>
            <a:lvl8pPr marL="3958335" indent="0">
              <a:buNone/>
              <a:defRPr sz="2474"/>
            </a:lvl8pPr>
            <a:lvl9pPr marL="4523811" indent="0">
              <a:buNone/>
              <a:defRPr sz="2474"/>
            </a:lvl9pPr>
          </a:lstStyle>
          <a:p>
            <a:endParaRPr lang="en-US"/>
          </a:p>
        </p:txBody>
      </p:sp>
      <p:sp>
        <p:nvSpPr>
          <p:cNvPr id="4" name="Text Placeholder 3"/>
          <p:cNvSpPr>
            <a:spLocks noGrp="1"/>
          </p:cNvSpPr>
          <p:nvPr>
            <p:ph type="body" sz="half" idx="2"/>
          </p:nvPr>
        </p:nvSpPr>
        <p:spPr>
          <a:xfrm>
            <a:off x="1384775" y="3392805"/>
            <a:ext cx="6484096" cy="6285591"/>
          </a:xfrm>
        </p:spPr>
        <p:txBody>
          <a:bodyPr/>
          <a:lstStyle>
            <a:lvl1pPr marL="0" indent="0">
              <a:buNone/>
              <a:defRPr sz="1979"/>
            </a:lvl1pPr>
            <a:lvl2pPr marL="565476" indent="0">
              <a:buNone/>
              <a:defRPr sz="1732"/>
            </a:lvl2pPr>
            <a:lvl3pPr marL="1130953" indent="0">
              <a:buNone/>
              <a:defRPr sz="1484"/>
            </a:lvl3pPr>
            <a:lvl4pPr marL="1696429" indent="0">
              <a:buNone/>
              <a:defRPr sz="1237"/>
            </a:lvl4pPr>
            <a:lvl5pPr marL="2261906" indent="0">
              <a:buNone/>
              <a:defRPr sz="1237"/>
            </a:lvl5pPr>
            <a:lvl6pPr marL="2827382" indent="0">
              <a:buNone/>
              <a:defRPr sz="1237"/>
            </a:lvl6pPr>
            <a:lvl7pPr marL="3392858" indent="0">
              <a:buNone/>
              <a:defRPr sz="1237"/>
            </a:lvl7pPr>
            <a:lvl8pPr marL="3958335" indent="0">
              <a:buNone/>
              <a:defRPr sz="1237"/>
            </a:lvl8pPr>
            <a:lvl9pPr marL="4523811" indent="0">
              <a:buNone/>
              <a:defRPr sz="1237"/>
            </a:lvl9pPr>
          </a:lstStyle>
          <a:p>
            <a:pPr lvl="0"/>
            <a:r>
              <a:rPr lang="en-US"/>
              <a:t>Edit Master text styles</a:t>
            </a:r>
          </a:p>
        </p:txBody>
      </p:sp>
      <p:sp>
        <p:nvSpPr>
          <p:cNvPr id="5" name="Date Placeholder 4"/>
          <p:cNvSpPr>
            <a:spLocks noGrp="1"/>
          </p:cNvSpPr>
          <p:nvPr>
            <p:ph type="dt" sz="half" idx="10"/>
          </p:nvPr>
        </p:nvSpPr>
        <p:spPr/>
        <p:txBody>
          <a:bodyPr/>
          <a:lstStyle/>
          <a:p>
            <a:fld id="{2D4E1348-490A-42E1-ACC4-266475BD3428}" type="datetime1">
              <a:rPr lang="en-US" smtClean="0"/>
              <a:t>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1BF6D4-5649-4EA8-B2CB-E02BF91A4330}" type="slidenum">
              <a:rPr lang="en-US" smtClean="0"/>
              <a:pPr/>
              <a:t>‹#›</a:t>
            </a:fld>
            <a:endParaRPr lang="en-US"/>
          </a:p>
        </p:txBody>
      </p:sp>
    </p:spTree>
    <p:extLst>
      <p:ext uri="{BB962C8B-B14F-4D97-AF65-F5344CB8AC3E}">
        <p14:creationId xmlns:p14="http://schemas.microsoft.com/office/powerpoint/2010/main" val="30381847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58E6EED-51CA-4475-9775-7FDF6CAAAAF4}" type="datetime1">
              <a:rPr lang="en-US" smtClean="0"/>
              <a:t>2/9/2021</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1BF6D4-5649-4EA8-B2CB-E02BF91A4330}" type="slidenum">
              <a:rPr lang="en-US" smtClean="0"/>
              <a:pPr/>
              <a:t>‹#›</a:t>
            </a:fld>
            <a:endParaRPr lang="en-US"/>
          </a:p>
        </p:txBody>
      </p:sp>
    </p:spTree>
    <p:extLst>
      <p:ext uri="{BB962C8B-B14F-4D97-AF65-F5344CB8AC3E}">
        <p14:creationId xmlns:p14="http://schemas.microsoft.com/office/powerpoint/2010/main" val="123495243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4386997" y="602118"/>
            <a:ext cx="4334947" cy="958415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382158" y="602118"/>
            <a:ext cx="12753538" cy="9584151"/>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A47856D-4AEB-4D09-A888-C8737E4EBF82}" type="datetime1">
              <a:rPr lang="en-US" smtClean="0"/>
              <a:t>2/9/2021</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1BF6D4-5649-4EA8-B2CB-E02BF91A4330}" type="slidenum">
              <a:rPr lang="en-US" smtClean="0"/>
              <a:pPr/>
              <a:t>‹#›</a:t>
            </a:fld>
            <a:endParaRPr lang="en-US"/>
          </a:p>
        </p:txBody>
      </p:sp>
    </p:spTree>
    <p:extLst>
      <p:ext uri="{BB962C8B-B14F-4D97-AF65-F5344CB8AC3E}">
        <p14:creationId xmlns:p14="http://schemas.microsoft.com/office/powerpoint/2010/main" val="220360309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382157" y="1855684"/>
            <a:ext cx="8544243" cy="833058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10177700" y="1855684"/>
            <a:ext cx="8544243" cy="83305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97DD3AE-4D70-42AB-9446-036CA3D007D2}" type="datetime1">
              <a:rPr lang="en-US" smtClean="0"/>
              <a:t>2/9/2021</a:t>
            </a:fld>
            <a:endParaRPr lang="en-US"/>
          </a:p>
        </p:txBody>
      </p:sp>
      <p:sp>
        <p:nvSpPr>
          <p:cNvPr id="7" name="Slide Number Placeholder 6"/>
          <p:cNvSpPr>
            <a:spLocks noGrp="1"/>
          </p:cNvSpPr>
          <p:nvPr>
            <p:ph type="sldNum" sz="quarter" idx="12"/>
          </p:nvPr>
        </p:nvSpPr>
        <p:spPr/>
        <p:txBody>
          <a:bodyPr/>
          <a:lstStyle/>
          <a:p>
            <a:fld id="{3B1BF6D4-5649-4EA8-B2CB-E02BF91A4330}" type="slidenum">
              <a:rPr lang="en-US" smtClean="0"/>
              <a:pPr/>
              <a:t>‹#›</a:t>
            </a:fld>
            <a:endParaRPr lang="en-US"/>
          </a:p>
        </p:txBody>
      </p:sp>
      <p:sp>
        <p:nvSpPr>
          <p:cNvPr id="10" name="Title 1"/>
          <p:cNvSpPr>
            <a:spLocks noGrp="1"/>
          </p:cNvSpPr>
          <p:nvPr>
            <p:ph type="title"/>
          </p:nvPr>
        </p:nvSpPr>
        <p:spPr>
          <a:xfrm>
            <a:off x="3281141" y="402973"/>
            <a:ext cx="15440802" cy="1026041"/>
          </a:xfrm>
        </p:spPr>
        <p:txBody>
          <a:bodyPr/>
          <a:lstStyle/>
          <a:p>
            <a:r>
              <a:rPr lang="en-US" dirty="0"/>
              <a:t>Click to edit Master title style</a:t>
            </a:r>
          </a:p>
        </p:txBody>
      </p:sp>
    </p:spTree>
    <p:extLst>
      <p:ext uri="{BB962C8B-B14F-4D97-AF65-F5344CB8AC3E}">
        <p14:creationId xmlns:p14="http://schemas.microsoft.com/office/powerpoint/2010/main" val="236464129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84778" y="2046869"/>
            <a:ext cx="8504975" cy="1358692"/>
          </a:xfrm>
        </p:spPr>
        <p:txBody>
          <a:bodyPr anchor="b"/>
          <a:lstStyle>
            <a:lvl1pPr marL="0" indent="0">
              <a:buNone/>
              <a:defRPr sz="3958" b="1"/>
            </a:lvl1pPr>
            <a:lvl2pPr marL="753969" indent="0">
              <a:buNone/>
              <a:defRPr sz="3298" b="1"/>
            </a:lvl2pPr>
            <a:lvl3pPr marL="1507937" indent="0">
              <a:buNone/>
              <a:defRPr sz="2968" b="1"/>
            </a:lvl3pPr>
            <a:lvl4pPr marL="2261906" indent="0">
              <a:buNone/>
              <a:defRPr sz="2639" b="1"/>
            </a:lvl4pPr>
            <a:lvl5pPr marL="3015874" indent="0">
              <a:buNone/>
              <a:defRPr sz="2639" b="1"/>
            </a:lvl5pPr>
            <a:lvl6pPr marL="3769843" indent="0">
              <a:buNone/>
              <a:defRPr sz="2639" b="1"/>
            </a:lvl6pPr>
            <a:lvl7pPr marL="4523811" indent="0">
              <a:buNone/>
              <a:defRPr sz="2639" b="1"/>
            </a:lvl7pPr>
            <a:lvl8pPr marL="5277780" indent="0">
              <a:buNone/>
              <a:defRPr sz="2639" b="1"/>
            </a:lvl8pPr>
            <a:lvl9pPr marL="6031748" indent="0">
              <a:buNone/>
              <a:defRPr sz="2639" b="1"/>
            </a:lvl9pPr>
          </a:lstStyle>
          <a:p>
            <a:pPr lvl="0"/>
            <a:r>
              <a:rPr lang="en-US"/>
              <a:t>Click to edit Master text styles</a:t>
            </a:r>
          </a:p>
        </p:txBody>
      </p:sp>
      <p:sp>
        <p:nvSpPr>
          <p:cNvPr id="4" name="Content Placeholder 3"/>
          <p:cNvSpPr>
            <a:spLocks noGrp="1"/>
          </p:cNvSpPr>
          <p:nvPr>
            <p:ph sz="half" idx="2"/>
          </p:nvPr>
        </p:nvSpPr>
        <p:spPr>
          <a:xfrm>
            <a:off x="1384778" y="3405548"/>
            <a:ext cx="8504975" cy="680166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0177702" y="2046855"/>
            <a:ext cx="8546861" cy="1358692"/>
          </a:xfrm>
        </p:spPr>
        <p:txBody>
          <a:bodyPr anchor="b"/>
          <a:lstStyle>
            <a:lvl1pPr marL="0" indent="0">
              <a:buNone/>
              <a:defRPr sz="3958" b="1"/>
            </a:lvl1pPr>
            <a:lvl2pPr marL="753969" indent="0">
              <a:buNone/>
              <a:defRPr sz="3298" b="1"/>
            </a:lvl2pPr>
            <a:lvl3pPr marL="1507937" indent="0">
              <a:buNone/>
              <a:defRPr sz="2968" b="1"/>
            </a:lvl3pPr>
            <a:lvl4pPr marL="2261906" indent="0">
              <a:buNone/>
              <a:defRPr sz="2639" b="1"/>
            </a:lvl4pPr>
            <a:lvl5pPr marL="3015874" indent="0">
              <a:buNone/>
              <a:defRPr sz="2639" b="1"/>
            </a:lvl5pPr>
            <a:lvl6pPr marL="3769843" indent="0">
              <a:buNone/>
              <a:defRPr sz="2639" b="1"/>
            </a:lvl6pPr>
            <a:lvl7pPr marL="4523811" indent="0">
              <a:buNone/>
              <a:defRPr sz="2639" b="1"/>
            </a:lvl7pPr>
            <a:lvl8pPr marL="5277780" indent="0">
              <a:buNone/>
              <a:defRPr sz="2639" b="1"/>
            </a:lvl8pPr>
            <a:lvl9pPr marL="6031748" indent="0">
              <a:buNone/>
              <a:defRPr sz="2639" b="1"/>
            </a:lvl9pPr>
          </a:lstStyle>
          <a:p>
            <a:pPr lvl="0"/>
            <a:r>
              <a:rPr lang="en-US"/>
              <a:t>Click to edit Master text styles</a:t>
            </a:r>
          </a:p>
        </p:txBody>
      </p:sp>
      <p:sp>
        <p:nvSpPr>
          <p:cNvPr id="6" name="Content Placeholder 5"/>
          <p:cNvSpPr>
            <a:spLocks noGrp="1"/>
          </p:cNvSpPr>
          <p:nvPr>
            <p:ph sz="quarter" idx="4"/>
          </p:nvPr>
        </p:nvSpPr>
        <p:spPr>
          <a:xfrm>
            <a:off x="10177702" y="3405548"/>
            <a:ext cx="8546861" cy="680166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666EFAF-BA6A-41F1-833A-D1A209234EB7}" type="datetime1">
              <a:rPr lang="en-US" smtClean="0"/>
              <a:t>2/9/2021</a:t>
            </a:fld>
            <a:endParaRPr lang="en-US"/>
          </a:p>
        </p:txBody>
      </p:sp>
      <p:sp>
        <p:nvSpPr>
          <p:cNvPr id="9" name="Slide Number Placeholder 8"/>
          <p:cNvSpPr>
            <a:spLocks noGrp="1"/>
          </p:cNvSpPr>
          <p:nvPr>
            <p:ph type="sldNum" sz="quarter" idx="12"/>
          </p:nvPr>
        </p:nvSpPr>
        <p:spPr/>
        <p:txBody>
          <a:bodyPr/>
          <a:lstStyle/>
          <a:p>
            <a:fld id="{3B1BF6D4-5649-4EA8-B2CB-E02BF91A4330}" type="slidenum">
              <a:rPr lang="en-US" smtClean="0"/>
              <a:pPr/>
              <a:t>‹#›</a:t>
            </a:fld>
            <a:endParaRPr lang="en-US"/>
          </a:p>
        </p:txBody>
      </p:sp>
      <p:sp>
        <p:nvSpPr>
          <p:cNvPr id="11" name="Title 1"/>
          <p:cNvSpPr>
            <a:spLocks noGrp="1"/>
          </p:cNvSpPr>
          <p:nvPr>
            <p:ph type="title"/>
          </p:nvPr>
        </p:nvSpPr>
        <p:spPr>
          <a:xfrm>
            <a:off x="3281141" y="402973"/>
            <a:ext cx="15440802" cy="1026041"/>
          </a:xfrm>
        </p:spPr>
        <p:txBody>
          <a:bodyPr/>
          <a:lstStyle/>
          <a:p>
            <a:r>
              <a:rPr lang="en-US" dirty="0"/>
              <a:t>Click to edit Master title style</a:t>
            </a:r>
          </a:p>
        </p:txBody>
      </p:sp>
    </p:spTree>
    <p:extLst>
      <p:ext uri="{BB962C8B-B14F-4D97-AF65-F5344CB8AC3E}">
        <p14:creationId xmlns:p14="http://schemas.microsoft.com/office/powerpoint/2010/main" val="81081841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3621197-D521-4743-9589-EEFE6DC2FC21}" type="datetime1">
              <a:rPr lang="en-US" smtClean="0"/>
              <a:t>2/9/2021</a:t>
            </a:fld>
            <a:endParaRPr lang="en-US"/>
          </a:p>
        </p:txBody>
      </p:sp>
      <p:sp>
        <p:nvSpPr>
          <p:cNvPr id="5" name="Slide Number Placeholder 4"/>
          <p:cNvSpPr>
            <a:spLocks noGrp="1"/>
          </p:cNvSpPr>
          <p:nvPr>
            <p:ph type="sldNum" sz="quarter" idx="12"/>
          </p:nvPr>
        </p:nvSpPr>
        <p:spPr/>
        <p:txBody>
          <a:bodyPr/>
          <a:lstStyle/>
          <a:p>
            <a:fld id="{3B1BF6D4-5649-4EA8-B2CB-E02BF91A4330}" type="slidenum">
              <a:rPr lang="en-US" smtClean="0"/>
              <a:pPr/>
              <a:t>‹#›</a:t>
            </a:fld>
            <a:endParaRPr lang="en-US"/>
          </a:p>
        </p:txBody>
      </p:sp>
      <p:sp>
        <p:nvSpPr>
          <p:cNvPr id="7" name="Title 1"/>
          <p:cNvSpPr>
            <a:spLocks noGrp="1"/>
          </p:cNvSpPr>
          <p:nvPr>
            <p:ph type="title"/>
          </p:nvPr>
        </p:nvSpPr>
        <p:spPr>
          <a:xfrm>
            <a:off x="3281141" y="402973"/>
            <a:ext cx="15440802" cy="1026041"/>
          </a:xfrm>
        </p:spPr>
        <p:txBody>
          <a:bodyPr/>
          <a:lstStyle/>
          <a:p>
            <a:r>
              <a:rPr lang="en-US" dirty="0"/>
              <a:t>Click to edit Master title style</a:t>
            </a:r>
          </a:p>
        </p:txBody>
      </p:sp>
    </p:spTree>
    <p:extLst>
      <p:ext uri="{BB962C8B-B14F-4D97-AF65-F5344CB8AC3E}">
        <p14:creationId xmlns:p14="http://schemas.microsoft.com/office/powerpoint/2010/main" val="9753496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8546861" y="1628339"/>
            <a:ext cx="10177701" cy="8036969"/>
          </a:xfrm>
        </p:spPr>
        <p:txBody>
          <a:bodyPr/>
          <a:lstStyle>
            <a:lvl1pPr>
              <a:defRPr sz="5277"/>
            </a:lvl1pPr>
            <a:lvl2pPr>
              <a:defRPr sz="4617"/>
            </a:lvl2pPr>
            <a:lvl3pPr>
              <a:defRPr sz="3958"/>
            </a:lvl3pPr>
            <a:lvl4pPr>
              <a:defRPr sz="3298"/>
            </a:lvl4pPr>
            <a:lvl5pPr>
              <a:defRPr sz="3298"/>
            </a:lvl5pPr>
            <a:lvl6pPr>
              <a:defRPr sz="3298"/>
            </a:lvl6pPr>
            <a:lvl7pPr>
              <a:defRPr sz="3298"/>
            </a:lvl7pPr>
            <a:lvl8pPr>
              <a:defRPr sz="3298"/>
            </a:lvl8pPr>
            <a:lvl9pPr>
              <a:defRPr sz="329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384775" y="1855683"/>
            <a:ext cx="6484096" cy="7822713"/>
          </a:xfrm>
        </p:spPr>
        <p:txBody>
          <a:bodyPr/>
          <a:lstStyle>
            <a:lvl1pPr marL="0" indent="0">
              <a:buNone/>
              <a:defRPr sz="2639"/>
            </a:lvl1pPr>
            <a:lvl2pPr marL="753969" indent="0">
              <a:buNone/>
              <a:defRPr sz="2309"/>
            </a:lvl2pPr>
            <a:lvl3pPr marL="1507937" indent="0">
              <a:buNone/>
              <a:defRPr sz="1979"/>
            </a:lvl3pPr>
            <a:lvl4pPr marL="2261906" indent="0">
              <a:buNone/>
              <a:defRPr sz="1649"/>
            </a:lvl4pPr>
            <a:lvl5pPr marL="3015874" indent="0">
              <a:buNone/>
              <a:defRPr sz="1649"/>
            </a:lvl5pPr>
            <a:lvl6pPr marL="3769843" indent="0">
              <a:buNone/>
              <a:defRPr sz="1649"/>
            </a:lvl6pPr>
            <a:lvl7pPr marL="4523811" indent="0">
              <a:buNone/>
              <a:defRPr sz="1649"/>
            </a:lvl7pPr>
            <a:lvl8pPr marL="5277780" indent="0">
              <a:buNone/>
              <a:defRPr sz="1649"/>
            </a:lvl8pPr>
            <a:lvl9pPr marL="6031748" indent="0">
              <a:buNone/>
              <a:defRPr sz="1649"/>
            </a:lvl9pPr>
          </a:lstStyle>
          <a:p>
            <a:pPr lvl="0"/>
            <a:r>
              <a:rPr lang="en-US"/>
              <a:t>Click to edit Master text styles</a:t>
            </a:r>
          </a:p>
        </p:txBody>
      </p:sp>
      <p:sp>
        <p:nvSpPr>
          <p:cNvPr id="5" name="Date Placeholder 4"/>
          <p:cNvSpPr>
            <a:spLocks noGrp="1"/>
          </p:cNvSpPr>
          <p:nvPr>
            <p:ph type="dt" sz="half" idx="10"/>
          </p:nvPr>
        </p:nvSpPr>
        <p:spPr/>
        <p:txBody>
          <a:bodyPr/>
          <a:lstStyle/>
          <a:p>
            <a:fld id="{C6990D3D-EA3F-4AA1-A1D9-2ECA0C8F3AB0}" type="datetime1">
              <a:rPr lang="en-US" smtClean="0"/>
              <a:t>2/9/2021</a:t>
            </a:fld>
            <a:endParaRPr lang="en-US"/>
          </a:p>
        </p:txBody>
      </p:sp>
      <p:sp>
        <p:nvSpPr>
          <p:cNvPr id="7" name="Slide Number Placeholder 6"/>
          <p:cNvSpPr>
            <a:spLocks noGrp="1"/>
          </p:cNvSpPr>
          <p:nvPr>
            <p:ph type="sldNum" sz="quarter" idx="12"/>
          </p:nvPr>
        </p:nvSpPr>
        <p:spPr/>
        <p:txBody>
          <a:bodyPr/>
          <a:lstStyle/>
          <a:p>
            <a:fld id="{3B1BF6D4-5649-4EA8-B2CB-E02BF91A4330}" type="slidenum">
              <a:rPr lang="en-US" smtClean="0"/>
              <a:pPr/>
              <a:t>‹#›</a:t>
            </a:fld>
            <a:endParaRPr lang="en-US"/>
          </a:p>
        </p:txBody>
      </p:sp>
      <p:sp>
        <p:nvSpPr>
          <p:cNvPr id="9" name="Title 1"/>
          <p:cNvSpPr>
            <a:spLocks noGrp="1"/>
          </p:cNvSpPr>
          <p:nvPr>
            <p:ph type="title"/>
          </p:nvPr>
        </p:nvSpPr>
        <p:spPr>
          <a:xfrm>
            <a:off x="3281141" y="402973"/>
            <a:ext cx="15440802" cy="1026041"/>
          </a:xfrm>
        </p:spPr>
        <p:txBody>
          <a:bodyPr/>
          <a:lstStyle/>
          <a:p>
            <a:r>
              <a:rPr lang="en-US" dirty="0"/>
              <a:t>Click to edit Master title style</a:t>
            </a:r>
          </a:p>
        </p:txBody>
      </p:sp>
    </p:spTree>
    <p:extLst>
      <p:ext uri="{BB962C8B-B14F-4D97-AF65-F5344CB8AC3E}">
        <p14:creationId xmlns:p14="http://schemas.microsoft.com/office/powerpoint/2010/main" val="269677882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8546861" y="1628339"/>
            <a:ext cx="10177701" cy="8036969"/>
          </a:xfrm>
        </p:spPr>
        <p:txBody>
          <a:bodyPr anchor="t"/>
          <a:lstStyle>
            <a:lvl1pPr marL="0" indent="0">
              <a:buNone/>
              <a:defRPr sz="5277"/>
            </a:lvl1pPr>
            <a:lvl2pPr marL="753969" indent="0">
              <a:buNone/>
              <a:defRPr sz="4617"/>
            </a:lvl2pPr>
            <a:lvl3pPr marL="1507937" indent="0">
              <a:buNone/>
              <a:defRPr sz="3958"/>
            </a:lvl3pPr>
            <a:lvl4pPr marL="2261906" indent="0">
              <a:buNone/>
              <a:defRPr sz="3298"/>
            </a:lvl4pPr>
            <a:lvl5pPr marL="3015874" indent="0">
              <a:buNone/>
              <a:defRPr sz="3298"/>
            </a:lvl5pPr>
            <a:lvl6pPr marL="3769843" indent="0">
              <a:buNone/>
              <a:defRPr sz="3298"/>
            </a:lvl6pPr>
            <a:lvl7pPr marL="4523811" indent="0">
              <a:buNone/>
              <a:defRPr sz="3298"/>
            </a:lvl7pPr>
            <a:lvl8pPr marL="5277780" indent="0">
              <a:buNone/>
              <a:defRPr sz="3298"/>
            </a:lvl8pPr>
            <a:lvl9pPr marL="6031748" indent="0">
              <a:buNone/>
              <a:defRPr sz="3298"/>
            </a:lvl9pPr>
          </a:lstStyle>
          <a:p>
            <a:r>
              <a:rPr lang="en-US"/>
              <a:t>Click icon to add picture</a:t>
            </a:r>
            <a:endParaRPr lang="en-US" dirty="0"/>
          </a:p>
        </p:txBody>
      </p:sp>
      <p:sp>
        <p:nvSpPr>
          <p:cNvPr id="4" name="Text Placeholder 3"/>
          <p:cNvSpPr>
            <a:spLocks noGrp="1"/>
          </p:cNvSpPr>
          <p:nvPr>
            <p:ph type="body" sz="half" idx="2"/>
          </p:nvPr>
        </p:nvSpPr>
        <p:spPr>
          <a:xfrm>
            <a:off x="1384775" y="1855683"/>
            <a:ext cx="6484096" cy="7822713"/>
          </a:xfrm>
        </p:spPr>
        <p:txBody>
          <a:bodyPr/>
          <a:lstStyle>
            <a:lvl1pPr marL="0" indent="0">
              <a:buNone/>
              <a:defRPr sz="2639"/>
            </a:lvl1pPr>
            <a:lvl2pPr marL="753969" indent="0">
              <a:buNone/>
              <a:defRPr sz="2309"/>
            </a:lvl2pPr>
            <a:lvl3pPr marL="1507937" indent="0">
              <a:buNone/>
              <a:defRPr sz="1979"/>
            </a:lvl3pPr>
            <a:lvl4pPr marL="2261906" indent="0">
              <a:buNone/>
              <a:defRPr sz="1649"/>
            </a:lvl4pPr>
            <a:lvl5pPr marL="3015874" indent="0">
              <a:buNone/>
              <a:defRPr sz="1649"/>
            </a:lvl5pPr>
            <a:lvl6pPr marL="3769843" indent="0">
              <a:buNone/>
              <a:defRPr sz="1649"/>
            </a:lvl6pPr>
            <a:lvl7pPr marL="4523811" indent="0">
              <a:buNone/>
              <a:defRPr sz="1649"/>
            </a:lvl7pPr>
            <a:lvl8pPr marL="5277780" indent="0">
              <a:buNone/>
              <a:defRPr sz="1649"/>
            </a:lvl8pPr>
            <a:lvl9pPr marL="6031748" indent="0">
              <a:buNone/>
              <a:defRPr sz="1649"/>
            </a:lvl9pPr>
          </a:lstStyle>
          <a:p>
            <a:pPr lvl="0"/>
            <a:r>
              <a:rPr lang="en-US"/>
              <a:t>Click to edit Master text styles</a:t>
            </a:r>
          </a:p>
        </p:txBody>
      </p:sp>
      <p:sp>
        <p:nvSpPr>
          <p:cNvPr id="5" name="Date Placeholder 4"/>
          <p:cNvSpPr>
            <a:spLocks noGrp="1"/>
          </p:cNvSpPr>
          <p:nvPr>
            <p:ph type="dt" sz="half" idx="10"/>
          </p:nvPr>
        </p:nvSpPr>
        <p:spPr/>
        <p:txBody>
          <a:bodyPr/>
          <a:lstStyle/>
          <a:p>
            <a:fld id="{3CB27B2D-C112-44E2-AEFB-889EA4C5006C}" type="datetime1">
              <a:rPr lang="en-US" smtClean="0"/>
              <a:t>2/9/2021</a:t>
            </a:fld>
            <a:endParaRPr lang="en-US"/>
          </a:p>
        </p:txBody>
      </p:sp>
      <p:sp>
        <p:nvSpPr>
          <p:cNvPr id="7" name="Slide Number Placeholder 6"/>
          <p:cNvSpPr>
            <a:spLocks noGrp="1"/>
          </p:cNvSpPr>
          <p:nvPr>
            <p:ph type="sldNum" sz="quarter" idx="12"/>
          </p:nvPr>
        </p:nvSpPr>
        <p:spPr/>
        <p:txBody>
          <a:bodyPr/>
          <a:lstStyle/>
          <a:p>
            <a:fld id="{3B1BF6D4-5649-4EA8-B2CB-E02BF91A4330}" type="slidenum">
              <a:rPr lang="en-US" smtClean="0"/>
              <a:pPr/>
              <a:t>‹#›</a:t>
            </a:fld>
            <a:endParaRPr lang="en-US"/>
          </a:p>
        </p:txBody>
      </p:sp>
      <p:sp>
        <p:nvSpPr>
          <p:cNvPr id="9" name="Title 1"/>
          <p:cNvSpPr>
            <a:spLocks noGrp="1"/>
          </p:cNvSpPr>
          <p:nvPr>
            <p:ph type="title"/>
          </p:nvPr>
        </p:nvSpPr>
        <p:spPr>
          <a:xfrm>
            <a:off x="3281141" y="402973"/>
            <a:ext cx="15440802" cy="1026041"/>
          </a:xfrm>
        </p:spPr>
        <p:txBody>
          <a:bodyPr/>
          <a:lstStyle/>
          <a:p>
            <a:r>
              <a:rPr lang="en-US" dirty="0"/>
              <a:t>Click to edit Master title style</a:t>
            </a:r>
          </a:p>
        </p:txBody>
      </p:sp>
    </p:spTree>
    <p:extLst>
      <p:ext uri="{BB962C8B-B14F-4D97-AF65-F5344CB8AC3E}">
        <p14:creationId xmlns:p14="http://schemas.microsoft.com/office/powerpoint/2010/main" val="1927135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sz="half" idx="2"/>
          </p:nvPr>
        </p:nvSpPr>
        <p:spPr>
          <a:xfrm>
            <a:off x="1005205" y="2601150"/>
            <a:ext cx="8745284" cy="746417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10353611" y="2601150"/>
            <a:ext cx="8745284" cy="746417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1600" b="0" i="0">
                <a:solidFill>
                  <a:srgbClr val="282460"/>
                </a:solidFill>
                <a:latin typeface="Aller"/>
                <a:cs typeface="Aller"/>
              </a:defRPr>
            </a:lvl1pPr>
          </a:lstStyle>
          <a:p>
            <a:pPr marL="12700">
              <a:lnSpc>
                <a:spcPct val="100000"/>
              </a:lnSpc>
              <a:spcBef>
                <a:spcPts val="70"/>
              </a:spcBef>
            </a:pPr>
            <a:r>
              <a:rPr spc="10"/>
              <a:t>Promoting Innovation</a:t>
            </a:r>
            <a:r>
              <a:rPr spc="-40"/>
              <a:t> </a:t>
            </a:r>
            <a:r>
              <a:rPr spc="10"/>
              <a:t>Worldwide</a:t>
            </a: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2/9/2021</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hf hdr="0" dt="0"/>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ullets - LIGHT ON DARK - 2 COLUMNS" type="tx">
  <p:cSld name="Bullets - LIGHT ON DARK - 2 COLUMNS">
    <p:spTree>
      <p:nvGrpSpPr>
        <p:cNvPr id="1" name="Shape 26"/>
        <p:cNvGrpSpPr/>
        <p:nvPr/>
      </p:nvGrpSpPr>
      <p:grpSpPr>
        <a:xfrm>
          <a:off x="0" y="0"/>
          <a:ext cx="0" cy="0"/>
          <a:chOff x="0" y="0"/>
          <a:chExt cx="0" cy="0"/>
        </a:xfrm>
      </p:grpSpPr>
      <p:sp>
        <p:nvSpPr>
          <p:cNvPr id="27" name="Google Shape;27;p4"/>
          <p:cNvSpPr txBox="1">
            <a:spLocks noGrp="1"/>
          </p:cNvSpPr>
          <p:nvPr>
            <p:ph type="sldNum" idx="12"/>
          </p:nvPr>
        </p:nvSpPr>
        <p:spPr>
          <a:xfrm>
            <a:off x="17789969" y="10253320"/>
            <a:ext cx="1206378" cy="865434"/>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
        <p:nvSpPr>
          <p:cNvPr id="28" name="Google Shape;28;p4"/>
          <p:cNvSpPr txBox="1">
            <a:spLocks noGrp="1"/>
          </p:cNvSpPr>
          <p:nvPr>
            <p:ph type="body" idx="1"/>
          </p:nvPr>
        </p:nvSpPr>
        <p:spPr>
          <a:xfrm>
            <a:off x="786663" y="3499788"/>
            <a:ext cx="8085173" cy="3755271"/>
          </a:xfrm>
          <a:prstGeom prst="rect">
            <a:avLst/>
          </a:prstGeom>
        </p:spPr>
        <p:txBody>
          <a:bodyPr spcFirstLastPara="1" wrap="square" lIns="91425" tIns="91425" rIns="91425" bIns="91425" anchor="t" anchorCtr="0"/>
          <a:lstStyle>
            <a:lvl1pPr marL="1005200" lvl="0" indent="-809744" rtl="0">
              <a:lnSpc>
                <a:spcPct val="100000"/>
              </a:lnSpc>
              <a:spcBef>
                <a:spcPts val="0"/>
              </a:spcBef>
              <a:spcAft>
                <a:spcPts val="0"/>
              </a:spcAft>
              <a:buClr>
                <a:srgbClr val="0FAFFF"/>
              </a:buClr>
              <a:buSzPts val="2200"/>
              <a:buFont typeface="Arial"/>
              <a:buChar char="●"/>
              <a:defRPr sz="4837" b="1">
                <a:solidFill>
                  <a:srgbClr val="FFFFFF"/>
                </a:solidFill>
                <a:latin typeface="Arial"/>
                <a:ea typeface="Arial"/>
                <a:cs typeface="Arial"/>
                <a:sym typeface="Arial"/>
              </a:defRPr>
            </a:lvl1pPr>
            <a:lvl2pPr marL="2010400" lvl="1" indent="-809744" rtl="0">
              <a:lnSpc>
                <a:spcPct val="100000"/>
              </a:lnSpc>
              <a:spcBef>
                <a:spcPts val="1759"/>
              </a:spcBef>
              <a:spcAft>
                <a:spcPts val="0"/>
              </a:spcAft>
              <a:buClr>
                <a:srgbClr val="0FAFFF"/>
              </a:buClr>
              <a:buSzPts val="2200"/>
              <a:buFont typeface="Arial"/>
              <a:buChar char="○"/>
              <a:defRPr sz="4837" b="1">
                <a:solidFill>
                  <a:srgbClr val="FFFFFF"/>
                </a:solidFill>
                <a:latin typeface="Arial"/>
                <a:ea typeface="Arial"/>
                <a:cs typeface="Arial"/>
                <a:sym typeface="Arial"/>
              </a:defRPr>
            </a:lvl2pPr>
            <a:lvl3pPr marL="3015600" lvl="2" indent="-809744" rtl="0">
              <a:lnSpc>
                <a:spcPct val="100000"/>
              </a:lnSpc>
              <a:spcBef>
                <a:spcPts val="1759"/>
              </a:spcBef>
              <a:spcAft>
                <a:spcPts val="0"/>
              </a:spcAft>
              <a:buClr>
                <a:srgbClr val="0FAFFF"/>
              </a:buClr>
              <a:buSzPts val="2200"/>
              <a:buFont typeface="Arial"/>
              <a:buChar char="■"/>
              <a:defRPr sz="4837" b="1">
                <a:solidFill>
                  <a:srgbClr val="FFFFFF"/>
                </a:solidFill>
                <a:latin typeface="Arial"/>
                <a:ea typeface="Arial"/>
                <a:cs typeface="Arial"/>
                <a:sym typeface="Arial"/>
              </a:defRPr>
            </a:lvl3pPr>
            <a:lvl4pPr marL="4020800" lvl="3" indent="-809744" rtl="0">
              <a:lnSpc>
                <a:spcPct val="100000"/>
              </a:lnSpc>
              <a:spcBef>
                <a:spcPts val="1759"/>
              </a:spcBef>
              <a:spcAft>
                <a:spcPts val="0"/>
              </a:spcAft>
              <a:buClr>
                <a:srgbClr val="0FAFFF"/>
              </a:buClr>
              <a:buSzPts val="2200"/>
              <a:buFont typeface="Arial"/>
              <a:buChar char="●"/>
              <a:defRPr sz="4837" b="1">
                <a:solidFill>
                  <a:srgbClr val="FFFFFF"/>
                </a:solidFill>
                <a:latin typeface="Arial"/>
                <a:ea typeface="Arial"/>
                <a:cs typeface="Arial"/>
                <a:sym typeface="Arial"/>
              </a:defRPr>
            </a:lvl4pPr>
            <a:lvl5pPr marL="5026000" lvl="4" indent="-809744" rtl="0">
              <a:lnSpc>
                <a:spcPct val="100000"/>
              </a:lnSpc>
              <a:spcBef>
                <a:spcPts val="1759"/>
              </a:spcBef>
              <a:spcAft>
                <a:spcPts val="0"/>
              </a:spcAft>
              <a:buClr>
                <a:srgbClr val="0FAFFF"/>
              </a:buClr>
              <a:buSzPts val="2200"/>
              <a:buFont typeface="Arial"/>
              <a:buChar char="○"/>
              <a:defRPr sz="4837" b="1">
                <a:solidFill>
                  <a:srgbClr val="FFFFFF"/>
                </a:solidFill>
                <a:latin typeface="Arial"/>
                <a:ea typeface="Arial"/>
                <a:cs typeface="Arial"/>
                <a:sym typeface="Arial"/>
              </a:defRPr>
            </a:lvl5pPr>
            <a:lvl6pPr marL="6031200" lvl="5" indent="-809744" rtl="0">
              <a:lnSpc>
                <a:spcPct val="100000"/>
              </a:lnSpc>
              <a:spcBef>
                <a:spcPts val="1759"/>
              </a:spcBef>
              <a:spcAft>
                <a:spcPts val="0"/>
              </a:spcAft>
              <a:buClr>
                <a:srgbClr val="0FAFFF"/>
              </a:buClr>
              <a:buSzPts val="2200"/>
              <a:buFont typeface="Arial"/>
              <a:buChar char="■"/>
              <a:defRPr sz="4837" b="1">
                <a:solidFill>
                  <a:srgbClr val="FFFFFF"/>
                </a:solidFill>
                <a:latin typeface="Arial"/>
                <a:ea typeface="Arial"/>
                <a:cs typeface="Arial"/>
                <a:sym typeface="Arial"/>
              </a:defRPr>
            </a:lvl6pPr>
            <a:lvl7pPr marL="7036399" lvl="6" indent="-809744" rtl="0">
              <a:lnSpc>
                <a:spcPct val="100000"/>
              </a:lnSpc>
              <a:spcBef>
                <a:spcPts val="1759"/>
              </a:spcBef>
              <a:spcAft>
                <a:spcPts val="0"/>
              </a:spcAft>
              <a:buClr>
                <a:srgbClr val="0FAFFF"/>
              </a:buClr>
              <a:buSzPts val="2200"/>
              <a:buFont typeface="Arial"/>
              <a:buChar char="●"/>
              <a:defRPr sz="4837" b="1">
                <a:solidFill>
                  <a:srgbClr val="FFFFFF"/>
                </a:solidFill>
                <a:latin typeface="Arial"/>
                <a:ea typeface="Arial"/>
                <a:cs typeface="Arial"/>
                <a:sym typeface="Arial"/>
              </a:defRPr>
            </a:lvl7pPr>
            <a:lvl8pPr marL="8041599" lvl="7" indent="-809744" rtl="0">
              <a:lnSpc>
                <a:spcPct val="100000"/>
              </a:lnSpc>
              <a:spcBef>
                <a:spcPts val="1759"/>
              </a:spcBef>
              <a:spcAft>
                <a:spcPts val="0"/>
              </a:spcAft>
              <a:buClr>
                <a:srgbClr val="0FAFFF"/>
              </a:buClr>
              <a:buSzPts val="2200"/>
              <a:buFont typeface="Arial"/>
              <a:buChar char="○"/>
              <a:defRPr sz="4837" b="1">
                <a:solidFill>
                  <a:srgbClr val="FFFFFF"/>
                </a:solidFill>
                <a:latin typeface="Arial"/>
                <a:ea typeface="Arial"/>
                <a:cs typeface="Arial"/>
                <a:sym typeface="Arial"/>
              </a:defRPr>
            </a:lvl8pPr>
            <a:lvl9pPr marL="9046799" lvl="8" indent="-809744" rtl="0">
              <a:lnSpc>
                <a:spcPct val="100000"/>
              </a:lnSpc>
              <a:spcBef>
                <a:spcPts val="1759"/>
              </a:spcBef>
              <a:spcAft>
                <a:spcPts val="1759"/>
              </a:spcAft>
              <a:buClr>
                <a:srgbClr val="0FAFFF"/>
              </a:buClr>
              <a:buSzPts val="2200"/>
              <a:buFont typeface="Arial"/>
              <a:buChar char="■"/>
              <a:defRPr sz="4837" b="1">
                <a:solidFill>
                  <a:srgbClr val="FFFFFF"/>
                </a:solidFill>
                <a:latin typeface="Arial"/>
                <a:ea typeface="Arial"/>
                <a:cs typeface="Arial"/>
                <a:sym typeface="Arial"/>
              </a:defRPr>
            </a:lvl9pPr>
          </a:lstStyle>
          <a:p>
            <a:endParaRPr/>
          </a:p>
        </p:txBody>
      </p:sp>
      <p:sp>
        <p:nvSpPr>
          <p:cNvPr id="29" name="Google Shape;29;p4"/>
          <p:cNvSpPr txBox="1">
            <a:spLocks noGrp="1"/>
          </p:cNvSpPr>
          <p:nvPr>
            <p:ph type="body" idx="2"/>
          </p:nvPr>
        </p:nvSpPr>
        <p:spPr>
          <a:xfrm>
            <a:off x="9330906" y="3499775"/>
            <a:ext cx="8459156" cy="3755271"/>
          </a:xfrm>
          <a:prstGeom prst="rect">
            <a:avLst/>
          </a:prstGeom>
        </p:spPr>
        <p:txBody>
          <a:bodyPr spcFirstLastPara="1" wrap="square" lIns="91425" tIns="91425" rIns="91425" bIns="91425" anchor="t" anchorCtr="0"/>
          <a:lstStyle>
            <a:lvl1pPr marL="1005200" lvl="0" indent="-809744" rtl="0">
              <a:lnSpc>
                <a:spcPct val="100000"/>
              </a:lnSpc>
              <a:spcBef>
                <a:spcPts val="0"/>
              </a:spcBef>
              <a:spcAft>
                <a:spcPts val="0"/>
              </a:spcAft>
              <a:buClr>
                <a:srgbClr val="0FAFFF"/>
              </a:buClr>
              <a:buSzPts val="2200"/>
              <a:buFont typeface="Arial"/>
              <a:buChar char="●"/>
              <a:defRPr sz="4837" b="1">
                <a:solidFill>
                  <a:srgbClr val="FFFFFF"/>
                </a:solidFill>
                <a:latin typeface="Arial"/>
                <a:ea typeface="Arial"/>
                <a:cs typeface="Arial"/>
                <a:sym typeface="Arial"/>
              </a:defRPr>
            </a:lvl1pPr>
            <a:lvl2pPr marL="2010400" lvl="1" indent="-809744" rtl="0">
              <a:lnSpc>
                <a:spcPct val="100000"/>
              </a:lnSpc>
              <a:spcBef>
                <a:spcPts val="1759"/>
              </a:spcBef>
              <a:spcAft>
                <a:spcPts val="0"/>
              </a:spcAft>
              <a:buClr>
                <a:srgbClr val="0FAFFF"/>
              </a:buClr>
              <a:buSzPts val="2200"/>
              <a:buFont typeface="Arial"/>
              <a:buChar char="○"/>
              <a:defRPr sz="4837" b="1">
                <a:solidFill>
                  <a:srgbClr val="FFFFFF"/>
                </a:solidFill>
                <a:latin typeface="Arial"/>
                <a:ea typeface="Arial"/>
                <a:cs typeface="Arial"/>
                <a:sym typeface="Arial"/>
              </a:defRPr>
            </a:lvl2pPr>
            <a:lvl3pPr marL="3015600" lvl="2" indent="-809744" rtl="0">
              <a:lnSpc>
                <a:spcPct val="100000"/>
              </a:lnSpc>
              <a:spcBef>
                <a:spcPts val="1759"/>
              </a:spcBef>
              <a:spcAft>
                <a:spcPts val="0"/>
              </a:spcAft>
              <a:buClr>
                <a:srgbClr val="0FAFFF"/>
              </a:buClr>
              <a:buSzPts val="2200"/>
              <a:buFont typeface="Arial"/>
              <a:buChar char="■"/>
              <a:defRPr sz="4837" b="1">
                <a:solidFill>
                  <a:srgbClr val="FFFFFF"/>
                </a:solidFill>
                <a:latin typeface="Arial"/>
                <a:ea typeface="Arial"/>
                <a:cs typeface="Arial"/>
                <a:sym typeface="Arial"/>
              </a:defRPr>
            </a:lvl3pPr>
            <a:lvl4pPr marL="4020800" lvl="3" indent="-809744" rtl="0">
              <a:lnSpc>
                <a:spcPct val="100000"/>
              </a:lnSpc>
              <a:spcBef>
                <a:spcPts val="1759"/>
              </a:spcBef>
              <a:spcAft>
                <a:spcPts val="0"/>
              </a:spcAft>
              <a:buClr>
                <a:srgbClr val="0FAFFF"/>
              </a:buClr>
              <a:buSzPts val="2200"/>
              <a:buFont typeface="Arial"/>
              <a:buChar char="●"/>
              <a:defRPr sz="4837" b="1">
                <a:solidFill>
                  <a:srgbClr val="FFFFFF"/>
                </a:solidFill>
                <a:latin typeface="Arial"/>
                <a:ea typeface="Arial"/>
                <a:cs typeface="Arial"/>
                <a:sym typeface="Arial"/>
              </a:defRPr>
            </a:lvl4pPr>
            <a:lvl5pPr marL="5026000" lvl="4" indent="-809744" rtl="0">
              <a:lnSpc>
                <a:spcPct val="100000"/>
              </a:lnSpc>
              <a:spcBef>
                <a:spcPts val="1759"/>
              </a:spcBef>
              <a:spcAft>
                <a:spcPts val="0"/>
              </a:spcAft>
              <a:buClr>
                <a:srgbClr val="0FAFFF"/>
              </a:buClr>
              <a:buSzPts val="2200"/>
              <a:buFont typeface="Arial"/>
              <a:buChar char="○"/>
              <a:defRPr sz="4837" b="1">
                <a:solidFill>
                  <a:srgbClr val="FFFFFF"/>
                </a:solidFill>
                <a:latin typeface="Arial"/>
                <a:ea typeface="Arial"/>
                <a:cs typeface="Arial"/>
                <a:sym typeface="Arial"/>
              </a:defRPr>
            </a:lvl5pPr>
            <a:lvl6pPr marL="6031200" lvl="5" indent="-809744" rtl="0">
              <a:lnSpc>
                <a:spcPct val="100000"/>
              </a:lnSpc>
              <a:spcBef>
                <a:spcPts val="1759"/>
              </a:spcBef>
              <a:spcAft>
                <a:spcPts val="0"/>
              </a:spcAft>
              <a:buClr>
                <a:srgbClr val="0FAFFF"/>
              </a:buClr>
              <a:buSzPts val="2200"/>
              <a:buFont typeface="Arial"/>
              <a:buChar char="■"/>
              <a:defRPr sz="4837" b="1">
                <a:solidFill>
                  <a:srgbClr val="FFFFFF"/>
                </a:solidFill>
                <a:latin typeface="Arial"/>
                <a:ea typeface="Arial"/>
                <a:cs typeface="Arial"/>
                <a:sym typeface="Arial"/>
              </a:defRPr>
            </a:lvl6pPr>
            <a:lvl7pPr marL="7036399" lvl="6" indent="-809744" rtl="0">
              <a:lnSpc>
                <a:spcPct val="100000"/>
              </a:lnSpc>
              <a:spcBef>
                <a:spcPts val="1759"/>
              </a:spcBef>
              <a:spcAft>
                <a:spcPts val="0"/>
              </a:spcAft>
              <a:buClr>
                <a:srgbClr val="0FAFFF"/>
              </a:buClr>
              <a:buSzPts val="2200"/>
              <a:buFont typeface="Arial"/>
              <a:buChar char="●"/>
              <a:defRPr sz="4837" b="1">
                <a:solidFill>
                  <a:srgbClr val="FFFFFF"/>
                </a:solidFill>
                <a:latin typeface="Arial"/>
                <a:ea typeface="Arial"/>
                <a:cs typeface="Arial"/>
                <a:sym typeface="Arial"/>
              </a:defRPr>
            </a:lvl7pPr>
            <a:lvl8pPr marL="8041599" lvl="7" indent="-809744" rtl="0">
              <a:lnSpc>
                <a:spcPct val="100000"/>
              </a:lnSpc>
              <a:spcBef>
                <a:spcPts val="1759"/>
              </a:spcBef>
              <a:spcAft>
                <a:spcPts val="0"/>
              </a:spcAft>
              <a:buClr>
                <a:srgbClr val="0FAFFF"/>
              </a:buClr>
              <a:buSzPts val="2200"/>
              <a:buFont typeface="Arial"/>
              <a:buChar char="○"/>
              <a:defRPr sz="4837" b="1">
                <a:solidFill>
                  <a:srgbClr val="FFFFFF"/>
                </a:solidFill>
                <a:latin typeface="Arial"/>
                <a:ea typeface="Arial"/>
                <a:cs typeface="Arial"/>
                <a:sym typeface="Arial"/>
              </a:defRPr>
            </a:lvl8pPr>
            <a:lvl9pPr marL="9046799" lvl="8" indent="-809744" rtl="0">
              <a:lnSpc>
                <a:spcPct val="100000"/>
              </a:lnSpc>
              <a:spcBef>
                <a:spcPts val="1759"/>
              </a:spcBef>
              <a:spcAft>
                <a:spcPts val="1759"/>
              </a:spcAft>
              <a:buClr>
                <a:srgbClr val="0FAFFF"/>
              </a:buClr>
              <a:buSzPts val="2200"/>
              <a:buFont typeface="Arial"/>
              <a:buChar char="■"/>
              <a:defRPr sz="4837" b="1">
                <a:solidFill>
                  <a:srgbClr val="FFFFFF"/>
                </a:solidFill>
                <a:latin typeface="Arial"/>
                <a:ea typeface="Arial"/>
                <a:cs typeface="Arial"/>
                <a:sym typeface="Arial"/>
              </a:defRPr>
            </a:lvl9pPr>
          </a:lstStyle>
          <a:p>
            <a:endParaRPr/>
          </a:p>
        </p:txBody>
      </p:sp>
      <p:sp>
        <p:nvSpPr>
          <p:cNvPr id="30" name="Google Shape;30;p4"/>
          <p:cNvSpPr/>
          <p:nvPr/>
        </p:nvSpPr>
        <p:spPr>
          <a:xfrm>
            <a:off x="19470405" y="-24571"/>
            <a:ext cx="682669" cy="11365419"/>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201008" tIns="201008" rIns="201008" bIns="201008" anchor="ctr" anchorCtr="0">
            <a:noAutofit/>
          </a:bodyPr>
          <a:lstStyle/>
          <a:p>
            <a:pPr marL="0" lvl="0" indent="0" algn="l" rtl="0">
              <a:spcBef>
                <a:spcPts val="0"/>
              </a:spcBef>
              <a:spcAft>
                <a:spcPts val="0"/>
              </a:spcAft>
              <a:buNone/>
            </a:pPr>
            <a:endParaRPr sz="3957">
              <a:solidFill>
                <a:srgbClr val="FFFFFF"/>
              </a:solidFill>
            </a:endParaRPr>
          </a:p>
        </p:txBody>
      </p:sp>
      <p:cxnSp>
        <p:nvCxnSpPr>
          <p:cNvPr id="31" name="Google Shape;31;p4"/>
          <p:cNvCxnSpPr/>
          <p:nvPr/>
        </p:nvCxnSpPr>
        <p:spPr>
          <a:xfrm>
            <a:off x="19304300" y="0"/>
            <a:ext cx="0" cy="11319244"/>
          </a:xfrm>
          <a:prstGeom prst="straightConnector1">
            <a:avLst/>
          </a:prstGeom>
          <a:noFill/>
          <a:ln w="76200" cap="flat" cmpd="sng">
            <a:solidFill>
              <a:srgbClr val="0FAFFF"/>
            </a:solidFill>
            <a:prstDash val="solid"/>
            <a:round/>
            <a:headEnd type="none" w="med" len="med"/>
            <a:tailEnd type="none" w="med" len="med"/>
          </a:ln>
        </p:spPr>
      </p:cxnSp>
      <p:cxnSp>
        <p:nvCxnSpPr>
          <p:cNvPr id="32" name="Google Shape;32;p4"/>
          <p:cNvCxnSpPr/>
          <p:nvPr/>
        </p:nvCxnSpPr>
        <p:spPr>
          <a:xfrm>
            <a:off x="19125105" y="0"/>
            <a:ext cx="0" cy="11319244"/>
          </a:xfrm>
          <a:prstGeom prst="straightConnector1">
            <a:avLst/>
          </a:prstGeom>
          <a:noFill/>
          <a:ln w="28575" cap="flat" cmpd="sng">
            <a:solidFill>
              <a:srgbClr val="0FAFFF"/>
            </a:solidFill>
            <a:prstDash val="solid"/>
            <a:round/>
            <a:headEnd type="none" w="med" len="med"/>
            <a:tailEnd type="none" w="med" len="med"/>
          </a:ln>
        </p:spPr>
      </p:cxnSp>
      <p:sp>
        <p:nvSpPr>
          <p:cNvPr id="33" name="Google Shape;33;p4" title="Vertical blue banner with GSA OGP title"/>
          <p:cNvSpPr txBox="1"/>
          <p:nvPr/>
        </p:nvSpPr>
        <p:spPr>
          <a:xfrm rot="5400000">
            <a:off x="14168163" y="5006882"/>
            <a:ext cx="11309350" cy="1268379"/>
          </a:xfrm>
          <a:prstGeom prst="rect">
            <a:avLst/>
          </a:prstGeom>
          <a:noFill/>
          <a:ln>
            <a:noFill/>
          </a:ln>
        </p:spPr>
        <p:txBody>
          <a:bodyPr spcFirstLastPara="1" wrap="square" lIns="201008" tIns="201008" rIns="201008" bIns="201008" anchor="ctr" anchorCtr="0">
            <a:noAutofit/>
          </a:bodyPr>
          <a:lstStyle/>
          <a:p>
            <a:pPr marL="0" lvl="0" indent="0" algn="ctr" rtl="0">
              <a:spcBef>
                <a:spcPts val="0"/>
              </a:spcBef>
              <a:spcAft>
                <a:spcPts val="0"/>
              </a:spcAft>
              <a:buNone/>
            </a:pPr>
            <a:r>
              <a:rPr lang="en" sz="2418" b="1">
                <a:solidFill>
                  <a:srgbClr val="003C71"/>
                </a:solidFill>
              </a:rPr>
              <a:t>G S A     O F F I C E    O F    G O V E R N M E N T - W I D E     P O L I C Y </a:t>
            </a:r>
            <a:endParaRPr sz="2418" b="1">
              <a:solidFill>
                <a:srgbClr val="003C71"/>
              </a:solidFill>
            </a:endParaRPr>
          </a:p>
        </p:txBody>
      </p:sp>
      <p:cxnSp>
        <p:nvCxnSpPr>
          <p:cNvPr id="34" name="Google Shape;34;p4"/>
          <p:cNvCxnSpPr/>
          <p:nvPr/>
        </p:nvCxnSpPr>
        <p:spPr>
          <a:xfrm>
            <a:off x="1219570" y="1989184"/>
            <a:ext cx="15895958" cy="0"/>
          </a:xfrm>
          <a:prstGeom prst="straightConnector1">
            <a:avLst/>
          </a:prstGeom>
          <a:noFill/>
          <a:ln w="19050" cap="flat" cmpd="sng">
            <a:solidFill>
              <a:srgbClr val="FFFFFF"/>
            </a:solidFill>
            <a:prstDash val="solid"/>
            <a:round/>
            <a:headEnd type="none" w="med" len="med"/>
            <a:tailEnd type="none" w="med" len="med"/>
          </a:ln>
        </p:spPr>
      </p:cxnSp>
      <p:sp>
        <p:nvSpPr>
          <p:cNvPr id="35" name="Google Shape;35;p4"/>
          <p:cNvSpPr txBox="1">
            <a:spLocks noGrp="1"/>
          </p:cNvSpPr>
          <p:nvPr>
            <p:ph type="title"/>
          </p:nvPr>
        </p:nvSpPr>
        <p:spPr>
          <a:xfrm>
            <a:off x="965960" y="171339"/>
            <a:ext cx="17661663" cy="1935353"/>
          </a:xfrm>
          <a:prstGeom prst="rect">
            <a:avLst/>
          </a:prstGeom>
        </p:spPr>
        <p:txBody>
          <a:bodyPr spcFirstLastPara="1" wrap="square" lIns="91425" tIns="91425" rIns="91425" bIns="91425" anchor="b" anchorCtr="0"/>
          <a:lstStyle>
            <a:lvl1pPr lvl="0" rtl="0">
              <a:spcBef>
                <a:spcPts val="0"/>
              </a:spcBef>
              <a:spcAft>
                <a:spcPts val="0"/>
              </a:spcAft>
              <a:buNone/>
              <a:defRPr sz="7915" b="1">
                <a:solidFill>
                  <a:srgbClr val="FFFFFF"/>
                </a:solidFill>
                <a:latin typeface="Arial"/>
                <a:ea typeface="Arial"/>
                <a:cs typeface="Arial"/>
                <a:sym typeface="Arial"/>
              </a:defRPr>
            </a:lvl1pPr>
            <a:lvl2pPr lvl="1" rtl="0">
              <a:spcBef>
                <a:spcPts val="0"/>
              </a:spcBef>
              <a:spcAft>
                <a:spcPts val="0"/>
              </a:spcAft>
              <a:buNone/>
              <a:defRPr sz="7915" b="1">
                <a:solidFill>
                  <a:srgbClr val="003C71"/>
                </a:solidFill>
                <a:latin typeface="Arial"/>
                <a:ea typeface="Arial"/>
                <a:cs typeface="Arial"/>
                <a:sym typeface="Arial"/>
              </a:defRPr>
            </a:lvl2pPr>
            <a:lvl3pPr lvl="2" rtl="0">
              <a:spcBef>
                <a:spcPts val="0"/>
              </a:spcBef>
              <a:spcAft>
                <a:spcPts val="0"/>
              </a:spcAft>
              <a:buNone/>
              <a:defRPr sz="7915" b="1">
                <a:solidFill>
                  <a:srgbClr val="003C71"/>
                </a:solidFill>
                <a:latin typeface="Arial"/>
                <a:ea typeface="Arial"/>
                <a:cs typeface="Arial"/>
                <a:sym typeface="Arial"/>
              </a:defRPr>
            </a:lvl3pPr>
            <a:lvl4pPr lvl="3" rtl="0">
              <a:spcBef>
                <a:spcPts val="0"/>
              </a:spcBef>
              <a:spcAft>
                <a:spcPts val="0"/>
              </a:spcAft>
              <a:buNone/>
              <a:defRPr sz="7915" b="1">
                <a:solidFill>
                  <a:srgbClr val="003C71"/>
                </a:solidFill>
                <a:latin typeface="Arial"/>
                <a:ea typeface="Arial"/>
                <a:cs typeface="Arial"/>
                <a:sym typeface="Arial"/>
              </a:defRPr>
            </a:lvl4pPr>
            <a:lvl5pPr lvl="4" rtl="0">
              <a:spcBef>
                <a:spcPts val="0"/>
              </a:spcBef>
              <a:spcAft>
                <a:spcPts val="0"/>
              </a:spcAft>
              <a:buNone/>
              <a:defRPr sz="7915" b="1">
                <a:solidFill>
                  <a:srgbClr val="003C71"/>
                </a:solidFill>
                <a:latin typeface="Arial"/>
                <a:ea typeface="Arial"/>
                <a:cs typeface="Arial"/>
                <a:sym typeface="Arial"/>
              </a:defRPr>
            </a:lvl5pPr>
            <a:lvl6pPr lvl="5" rtl="0">
              <a:spcBef>
                <a:spcPts val="0"/>
              </a:spcBef>
              <a:spcAft>
                <a:spcPts val="0"/>
              </a:spcAft>
              <a:buNone/>
              <a:defRPr sz="7915" b="1">
                <a:solidFill>
                  <a:srgbClr val="003C71"/>
                </a:solidFill>
                <a:latin typeface="Arial"/>
                <a:ea typeface="Arial"/>
                <a:cs typeface="Arial"/>
                <a:sym typeface="Arial"/>
              </a:defRPr>
            </a:lvl6pPr>
            <a:lvl7pPr lvl="6" rtl="0">
              <a:spcBef>
                <a:spcPts val="0"/>
              </a:spcBef>
              <a:spcAft>
                <a:spcPts val="0"/>
              </a:spcAft>
              <a:buNone/>
              <a:defRPr sz="7915" b="1">
                <a:solidFill>
                  <a:srgbClr val="003C71"/>
                </a:solidFill>
                <a:latin typeface="Arial"/>
                <a:ea typeface="Arial"/>
                <a:cs typeface="Arial"/>
                <a:sym typeface="Arial"/>
              </a:defRPr>
            </a:lvl7pPr>
            <a:lvl8pPr lvl="7" rtl="0">
              <a:spcBef>
                <a:spcPts val="0"/>
              </a:spcBef>
              <a:spcAft>
                <a:spcPts val="0"/>
              </a:spcAft>
              <a:buNone/>
              <a:defRPr sz="7915" b="1">
                <a:solidFill>
                  <a:srgbClr val="003C71"/>
                </a:solidFill>
                <a:latin typeface="Arial"/>
                <a:ea typeface="Arial"/>
                <a:cs typeface="Arial"/>
                <a:sym typeface="Arial"/>
              </a:defRPr>
            </a:lvl8pPr>
            <a:lvl9pPr lvl="8" rtl="0">
              <a:spcBef>
                <a:spcPts val="0"/>
              </a:spcBef>
              <a:spcAft>
                <a:spcPts val="0"/>
              </a:spcAft>
              <a:buNone/>
              <a:defRPr sz="7915" b="1">
                <a:solidFill>
                  <a:srgbClr val="003C71"/>
                </a:solidFill>
                <a:latin typeface="Arial"/>
                <a:ea typeface="Arial"/>
                <a:cs typeface="Arial"/>
                <a:sym typeface="Arial"/>
              </a:defRPr>
            </a:lvl9pPr>
          </a:lstStyle>
          <a:p>
            <a:endParaRPr/>
          </a:p>
        </p:txBody>
      </p:sp>
      <p:sp>
        <p:nvSpPr>
          <p:cNvPr id="36" name="Google Shape;36;p4"/>
          <p:cNvSpPr txBox="1">
            <a:spLocks noGrp="1"/>
          </p:cNvSpPr>
          <p:nvPr>
            <p:ph type="subTitle" idx="3"/>
          </p:nvPr>
        </p:nvSpPr>
        <p:spPr>
          <a:xfrm>
            <a:off x="965960" y="1914740"/>
            <a:ext cx="17661663" cy="865434"/>
          </a:xfrm>
          <a:prstGeom prst="rect">
            <a:avLst/>
          </a:prstGeom>
        </p:spPr>
        <p:txBody>
          <a:bodyPr spcFirstLastPara="1" wrap="square" lIns="91425" tIns="91425" rIns="91425" bIns="91425" anchor="t" anchorCtr="0"/>
          <a:lstStyle>
            <a:lvl1pPr lvl="0" rtl="0">
              <a:spcBef>
                <a:spcPts val="0"/>
              </a:spcBef>
              <a:spcAft>
                <a:spcPts val="0"/>
              </a:spcAft>
              <a:buNone/>
              <a:defRPr sz="5277" b="1" i="1">
                <a:solidFill>
                  <a:srgbClr val="0FAFFF"/>
                </a:solidFill>
                <a:latin typeface="Arial"/>
                <a:ea typeface="Arial"/>
                <a:cs typeface="Arial"/>
                <a:sym typeface="Arial"/>
              </a:defRPr>
            </a:lvl1pPr>
            <a:lvl2pPr lvl="1" rtl="0">
              <a:spcBef>
                <a:spcPts val="3518"/>
              </a:spcBef>
              <a:spcAft>
                <a:spcPts val="0"/>
              </a:spcAft>
              <a:buNone/>
              <a:defRPr sz="5277" b="1" i="1">
                <a:solidFill>
                  <a:srgbClr val="0579BD"/>
                </a:solidFill>
                <a:latin typeface="Arial"/>
                <a:ea typeface="Arial"/>
                <a:cs typeface="Arial"/>
                <a:sym typeface="Arial"/>
              </a:defRPr>
            </a:lvl2pPr>
            <a:lvl3pPr lvl="2" rtl="0">
              <a:spcBef>
                <a:spcPts val="3518"/>
              </a:spcBef>
              <a:spcAft>
                <a:spcPts val="0"/>
              </a:spcAft>
              <a:buNone/>
              <a:defRPr sz="5277" b="1" i="1">
                <a:solidFill>
                  <a:srgbClr val="0579BD"/>
                </a:solidFill>
                <a:latin typeface="Arial"/>
                <a:ea typeface="Arial"/>
                <a:cs typeface="Arial"/>
                <a:sym typeface="Arial"/>
              </a:defRPr>
            </a:lvl3pPr>
            <a:lvl4pPr lvl="3" rtl="0">
              <a:spcBef>
                <a:spcPts val="3518"/>
              </a:spcBef>
              <a:spcAft>
                <a:spcPts val="0"/>
              </a:spcAft>
              <a:buNone/>
              <a:defRPr sz="5277" b="1" i="1">
                <a:solidFill>
                  <a:srgbClr val="0579BD"/>
                </a:solidFill>
                <a:latin typeface="Arial"/>
                <a:ea typeface="Arial"/>
                <a:cs typeface="Arial"/>
                <a:sym typeface="Arial"/>
              </a:defRPr>
            </a:lvl4pPr>
            <a:lvl5pPr lvl="4" rtl="0">
              <a:spcBef>
                <a:spcPts val="3518"/>
              </a:spcBef>
              <a:spcAft>
                <a:spcPts val="0"/>
              </a:spcAft>
              <a:buNone/>
              <a:defRPr sz="5277" b="1" i="1">
                <a:solidFill>
                  <a:srgbClr val="0579BD"/>
                </a:solidFill>
                <a:latin typeface="Arial"/>
                <a:ea typeface="Arial"/>
                <a:cs typeface="Arial"/>
                <a:sym typeface="Arial"/>
              </a:defRPr>
            </a:lvl5pPr>
            <a:lvl6pPr lvl="5" rtl="0">
              <a:spcBef>
                <a:spcPts val="3518"/>
              </a:spcBef>
              <a:spcAft>
                <a:spcPts val="0"/>
              </a:spcAft>
              <a:buNone/>
              <a:defRPr sz="5277" b="1" i="1">
                <a:solidFill>
                  <a:srgbClr val="0579BD"/>
                </a:solidFill>
                <a:latin typeface="Arial"/>
                <a:ea typeface="Arial"/>
                <a:cs typeface="Arial"/>
                <a:sym typeface="Arial"/>
              </a:defRPr>
            </a:lvl6pPr>
            <a:lvl7pPr lvl="6" rtl="0">
              <a:spcBef>
                <a:spcPts val="3518"/>
              </a:spcBef>
              <a:spcAft>
                <a:spcPts val="0"/>
              </a:spcAft>
              <a:buNone/>
              <a:defRPr sz="5277" b="1" i="1">
                <a:solidFill>
                  <a:srgbClr val="0579BD"/>
                </a:solidFill>
                <a:latin typeface="Arial"/>
                <a:ea typeface="Arial"/>
                <a:cs typeface="Arial"/>
                <a:sym typeface="Arial"/>
              </a:defRPr>
            </a:lvl7pPr>
            <a:lvl8pPr lvl="7" rtl="0">
              <a:spcBef>
                <a:spcPts val="3518"/>
              </a:spcBef>
              <a:spcAft>
                <a:spcPts val="0"/>
              </a:spcAft>
              <a:buNone/>
              <a:defRPr sz="5277" b="1" i="1">
                <a:solidFill>
                  <a:srgbClr val="0579BD"/>
                </a:solidFill>
                <a:latin typeface="Arial"/>
                <a:ea typeface="Arial"/>
                <a:cs typeface="Arial"/>
                <a:sym typeface="Arial"/>
              </a:defRPr>
            </a:lvl8pPr>
            <a:lvl9pPr lvl="8" rtl="0">
              <a:spcBef>
                <a:spcPts val="3518"/>
              </a:spcBef>
              <a:spcAft>
                <a:spcPts val="3518"/>
              </a:spcAft>
              <a:buNone/>
              <a:defRPr sz="5277" b="1" i="1">
                <a:solidFill>
                  <a:srgbClr val="0579BD"/>
                </a:solidFill>
                <a:latin typeface="Arial"/>
                <a:ea typeface="Arial"/>
                <a:cs typeface="Arial"/>
                <a:sym typeface="Arial"/>
              </a:defRPr>
            </a:lvl9pPr>
          </a:lstStyle>
          <a:p>
            <a:endParaRPr/>
          </a:p>
        </p:txBody>
      </p:sp>
    </p:spTree>
    <p:extLst>
      <p:ext uri="{BB962C8B-B14F-4D97-AF65-F5344CB8AC3E}">
        <p14:creationId xmlns:p14="http://schemas.microsoft.com/office/powerpoint/2010/main" val="12489128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ullets - LIGHT ON DARK">
  <p:cSld name="Bullets - LIGHT ON DARK">
    <p:spTree>
      <p:nvGrpSpPr>
        <p:cNvPr id="1" name="Shape 37"/>
        <p:cNvGrpSpPr/>
        <p:nvPr/>
      </p:nvGrpSpPr>
      <p:grpSpPr>
        <a:xfrm>
          <a:off x="0" y="0"/>
          <a:ext cx="0" cy="0"/>
          <a:chOff x="0" y="0"/>
          <a:chExt cx="0" cy="0"/>
        </a:xfrm>
      </p:grpSpPr>
      <p:sp>
        <p:nvSpPr>
          <p:cNvPr id="38" name="Google Shape;38;p5"/>
          <p:cNvSpPr txBox="1">
            <a:spLocks noGrp="1"/>
          </p:cNvSpPr>
          <p:nvPr>
            <p:ph type="sldNum" idx="12"/>
          </p:nvPr>
        </p:nvSpPr>
        <p:spPr>
          <a:xfrm>
            <a:off x="17789969" y="10253320"/>
            <a:ext cx="1206378" cy="865434"/>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
        <p:nvSpPr>
          <p:cNvPr id="39" name="Google Shape;39;p5"/>
          <p:cNvSpPr txBox="1">
            <a:spLocks noGrp="1"/>
          </p:cNvSpPr>
          <p:nvPr>
            <p:ph type="body" idx="1"/>
          </p:nvPr>
        </p:nvSpPr>
        <p:spPr>
          <a:xfrm>
            <a:off x="786663" y="3499775"/>
            <a:ext cx="17265253" cy="3755271"/>
          </a:xfrm>
          <a:prstGeom prst="rect">
            <a:avLst/>
          </a:prstGeom>
        </p:spPr>
        <p:txBody>
          <a:bodyPr spcFirstLastPara="1" wrap="square" lIns="91425" tIns="91425" rIns="91425" bIns="91425" anchor="t" anchorCtr="0"/>
          <a:lstStyle>
            <a:lvl1pPr marL="1005200" lvl="0" indent="-809744" rtl="0">
              <a:lnSpc>
                <a:spcPct val="100000"/>
              </a:lnSpc>
              <a:spcBef>
                <a:spcPts val="0"/>
              </a:spcBef>
              <a:spcAft>
                <a:spcPts val="0"/>
              </a:spcAft>
              <a:buClr>
                <a:srgbClr val="0FAFFF"/>
              </a:buClr>
              <a:buSzPts val="2200"/>
              <a:buFont typeface="Arial"/>
              <a:buChar char="●"/>
              <a:defRPr sz="4837" b="1">
                <a:solidFill>
                  <a:srgbClr val="FFFFFF"/>
                </a:solidFill>
                <a:latin typeface="Arial"/>
                <a:ea typeface="Arial"/>
                <a:cs typeface="Arial"/>
                <a:sym typeface="Arial"/>
              </a:defRPr>
            </a:lvl1pPr>
            <a:lvl2pPr marL="2010400" lvl="1" indent="-809744" rtl="0">
              <a:lnSpc>
                <a:spcPct val="100000"/>
              </a:lnSpc>
              <a:spcBef>
                <a:spcPts val="1759"/>
              </a:spcBef>
              <a:spcAft>
                <a:spcPts val="0"/>
              </a:spcAft>
              <a:buClr>
                <a:srgbClr val="0FAFFF"/>
              </a:buClr>
              <a:buSzPts val="2200"/>
              <a:buFont typeface="Arial"/>
              <a:buChar char="○"/>
              <a:defRPr sz="4837" b="1">
                <a:solidFill>
                  <a:srgbClr val="FFFFFF"/>
                </a:solidFill>
                <a:latin typeface="Arial"/>
                <a:ea typeface="Arial"/>
                <a:cs typeface="Arial"/>
                <a:sym typeface="Arial"/>
              </a:defRPr>
            </a:lvl2pPr>
            <a:lvl3pPr marL="3015600" lvl="2" indent="-809744" rtl="0">
              <a:lnSpc>
                <a:spcPct val="100000"/>
              </a:lnSpc>
              <a:spcBef>
                <a:spcPts val="1759"/>
              </a:spcBef>
              <a:spcAft>
                <a:spcPts val="0"/>
              </a:spcAft>
              <a:buClr>
                <a:srgbClr val="0FAFFF"/>
              </a:buClr>
              <a:buSzPts val="2200"/>
              <a:buFont typeface="Arial"/>
              <a:buChar char="■"/>
              <a:defRPr sz="4837" b="1">
                <a:solidFill>
                  <a:srgbClr val="FFFFFF"/>
                </a:solidFill>
                <a:latin typeface="Arial"/>
                <a:ea typeface="Arial"/>
                <a:cs typeface="Arial"/>
                <a:sym typeface="Arial"/>
              </a:defRPr>
            </a:lvl3pPr>
            <a:lvl4pPr marL="4020800" lvl="3" indent="-809744" rtl="0">
              <a:lnSpc>
                <a:spcPct val="100000"/>
              </a:lnSpc>
              <a:spcBef>
                <a:spcPts val="1759"/>
              </a:spcBef>
              <a:spcAft>
                <a:spcPts val="0"/>
              </a:spcAft>
              <a:buClr>
                <a:srgbClr val="0FAFFF"/>
              </a:buClr>
              <a:buSzPts val="2200"/>
              <a:buFont typeface="Arial"/>
              <a:buChar char="●"/>
              <a:defRPr sz="4837" b="1">
                <a:solidFill>
                  <a:srgbClr val="FFFFFF"/>
                </a:solidFill>
                <a:latin typeface="Arial"/>
                <a:ea typeface="Arial"/>
                <a:cs typeface="Arial"/>
                <a:sym typeface="Arial"/>
              </a:defRPr>
            </a:lvl4pPr>
            <a:lvl5pPr marL="5026000" lvl="4" indent="-809744" rtl="0">
              <a:lnSpc>
                <a:spcPct val="100000"/>
              </a:lnSpc>
              <a:spcBef>
                <a:spcPts val="1759"/>
              </a:spcBef>
              <a:spcAft>
                <a:spcPts val="0"/>
              </a:spcAft>
              <a:buClr>
                <a:srgbClr val="0FAFFF"/>
              </a:buClr>
              <a:buSzPts val="2200"/>
              <a:buFont typeface="Arial"/>
              <a:buChar char="○"/>
              <a:defRPr sz="4837" b="1">
                <a:solidFill>
                  <a:srgbClr val="FFFFFF"/>
                </a:solidFill>
                <a:latin typeface="Arial"/>
                <a:ea typeface="Arial"/>
                <a:cs typeface="Arial"/>
                <a:sym typeface="Arial"/>
              </a:defRPr>
            </a:lvl5pPr>
            <a:lvl6pPr marL="6031200" lvl="5" indent="-809744" rtl="0">
              <a:lnSpc>
                <a:spcPct val="100000"/>
              </a:lnSpc>
              <a:spcBef>
                <a:spcPts val="1759"/>
              </a:spcBef>
              <a:spcAft>
                <a:spcPts val="0"/>
              </a:spcAft>
              <a:buClr>
                <a:srgbClr val="0FAFFF"/>
              </a:buClr>
              <a:buSzPts val="2200"/>
              <a:buFont typeface="Arial"/>
              <a:buChar char="■"/>
              <a:defRPr sz="4837" b="1">
                <a:solidFill>
                  <a:srgbClr val="FFFFFF"/>
                </a:solidFill>
                <a:latin typeface="Arial"/>
                <a:ea typeface="Arial"/>
                <a:cs typeface="Arial"/>
                <a:sym typeface="Arial"/>
              </a:defRPr>
            </a:lvl6pPr>
            <a:lvl7pPr marL="7036399" lvl="6" indent="-809744" rtl="0">
              <a:lnSpc>
                <a:spcPct val="100000"/>
              </a:lnSpc>
              <a:spcBef>
                <a:spcPts val="1759"/>
              </a:spcBef>
              <a:spcAft>
                <a:spcPts val="0"/>
              </a:spcAft>
              <a:buClr>
                <a:srgbClr val="0FAFFF"/>
              </a:buClr>
              <a:buSzPts val="2200"/>
              <a:buFont typeface="Arial"/>
              <a:buChar char="●"/>
              <a:defRPr sz="4837" b="1">
                <a:solidFill>
                  <a:srgbClr val="FFFFFF"/>
                </a:solidFill>
                <a:latin typeface="Arial"/>
                <a:ea typeface="Arial"/>
                <a:cs typeface="Arial"/>
                <a:sym typeface="Arial"/>
              </a:defRPr>
            </a:lvl7pPr>
            <a:lvl8pPr marL="8041599" lvl="7" indent="-809744" rtl="0">
              <a:lnSpc>
                <a:spcPct val="100000"/>
              </a:lnSpc>
              <a:spcBef>
                <a:spcPts val="1759"/>
              </a:spcBef>
              <a:spcAft>
                <a:spcPts val="0"/>
              </a:spcAft>
              <a:buClr>
                <a:srgbClr val="0FAFFF"/>
              </a:buClr>
              <a:buSzPts val="2200"/>
              <a:buFont typeface="Arial"/>
              <a:buChar char="○"/>
              <a:defRPr sz="4837" b="1">
                <a:solidFill>
                  <a:srgbClr val="FFFFFF"/>
                </a:solidFill>
                <a:latin typeface="Arial"/>
                <a:ea typeface="Arial"/>
                <a:cs typeface="Arial"/>
                <a:sym typeface="Arial"/>
              </a:defRPr>
            </a:lvl8pPr>
            <a:lvl9pPr marL="9046799" lvl="8" indent="-809744" rtl="0">
              <a:lnSpc>
                <a:spcPct val="100000"/>
              </a:lnSpc>
              <a:spcBef>
                <a:spcPts val="1759"/>
              </a:spcBef>
              <a:spcAft>
                <a:spcPts val="1759"/>
              </a:spcAft>
              <a:buClr>
                <a:srgbClr val="FFFFFF"/>
              </a:buClr>
              <a:buSzPts val="2200"/>
              <a:buFont typeface="Arial"/>
              <a:buChar char="■"/>
              <a:defRPr sz="4837" b="1">
                <a:solidFill>
                  <a:srgbClr val="FFFFFF"/>
                </a:solidFill>
                <a:latin typeface="Arial"/>
                <a:ea typeface="Arial"/>
                <a:cs typeface="Arial"/>
                <a:sym typeface="Arial"/>
              </a:defRPr>
            </a:lvl9pPr>
          </a:lstStyle>
          <a:p>
            <a:endParaRPr/>
          </a:p>
        </p:txBody>
      </p:sp>
      <p:sp>
        <p:nvSpPr>
          <p:cNvPr id="40" name="Google Shape;40;p5"/>
          <p:cNvSpPr/>
          <p:nvPr/>
        </p:nvSpPr>
        <p:spPr>
          <a:xfrm>
            <a:off x="19470405" y="-24571"/>
            <a:ext cx="682669" cy="11365419"/>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201008" tIns="201008" rIns="201008" bIns="201008" anchor="ctr" anchorCtr="0">
            <a:noAutofit/>
          </a:bodyPr>
          <a:lstStyle/>
          <a:p>
            <a:pPr marL="0" lvl="0" indent="0" algn="l" rtl="0">
              <a:spcBef>
                <a:spcPts val="0"/>
              </a:spcBef>
              <a:spcAft>
                <a:spcPts val="0"/>
              </a:spcAft>
              <a:buNone/>
            </a:pPr>
            <a:endParaRPr sz="3957">
              <a:solidFill>
                <a:srgbClr val="FFFFFF"/>
              </a:solidFill>
            </a:endParaRPr>
          </a:p>
        </p:txBody>
      </p:sp>
      <p:cxnSp>
        <p:nvCxnSpPr>
          <p:cNvPr id="41" name="Google Shape;41;p5"/>
          <p:cNvCxnSpPr/>
          <p:nvPr/>
        </p:nvCxnSpPr>
        <p:spPr>
          <a:xfrm>
            <a:off x="19304300" y="0"/>
            <a:ext cx="0" cy="11319244"/>
          </a:xfrm>
          <a:prstGeom prst="straightConnector1">
            <a:avLst/>
          </a:prstGeom>
          <a:noFill/>
          <a:ln w="76200" cap="flat" cmpd="sng">
            <a:solidFill>
              <a:srgbClr val="0FAFFF"/>
            </a:solidFill>
            <a:prstDash val="solid"/>
            <a:round/>
            <a:headEnd type="none" w="med" len="med"/>
            <a:tailEnd type="none" w="med" len="med"/>
          </a:ln>
        </p:spPr>
      </p:cxnSp>
      <p:cxnSp>
        <p:nvCxnSpPr>
          <p:cNvPr id="42" name="Google Shape;42;p5"/>
          <p:cNvCxnSpPr/>
          <p:nvPr/>
        </p:nvCxnSpPr>
        <p:spPr>
          <a:xfrm>
            <a:off x="19125105" y="0"/>
            <a:ext cx="0" cy="11319244"/>
          </a:xfrm>
          <a:prstGeom prst="straightConnector1">
            <a:avLst/>
          </a:prstGeom>
          <a:noFill/>
          <a:ln w="28575" cap="flat" cmpd="sng">
            <a:solidFill>
              <a:srgbClr val="0FAFFF"/>
            </a:solidFill>
            <a:prstDash val="solid"/>
            <a:round/>
            <a:headEnd type="none" w="med" len="med"/>
            <a:tailEnd type="none" w="med" len="med"/>
          </a:ln>
        </p:spPr>
      </p:cxnSp>
      <p:sp>
        <p:nvSpPr>
          <p:cNvPr id="43" name="Google Shape;43;p5" title="Vertical blue banner with GSA OGP title"/>
          <p:cNvSpPr txBox="1"/>
          <p:nvPr/>
        </p:nvSpPr>
        <p:spPr>
          <a:xfrm rot="5400000">
            <a:off x="14168163" y="5006882"/>
            <a:ext cx="11309350" cy="1268379"/>
          </a:xfrm>
          <a:prstGeom prst="rect">
            <a:avLst/>
          </a:prstGeom>
          <a:noFill/>
          <a:ln>
            <a:noFill/>
          </a:ln>
        </p:spPr>
        <p:txBody>
          <a:bodyPr spcFirstLastPara="1" wrap="square" lIns="201008" tIns="201008" rIns="201008" bIns="201008" anchor="ctr" anchorCtr="0">
            <a:noAutofit/>
          </a:bodyPr>
          <a:lstStyle/>
          <a:p>
            <a:pPr marL="0" lvl="0" indent="0" algn="ctr" rtl="0">
              <a:spcBef>
                <a:spcPts val="0"/>
              </a:spcBef>
              <a:spcAft>
                <a:spcPts val="0"/>
              </a:spcAft>
              <a:buNone/>
            </a:pPr>
            <a:r>
              <a:rPr lang="en" sz="2418" b="1">
                <a:solidFill>
                  <a:srgbClr val="003C71"/>
                </a:solidFill>
              </a:rPr>
              <a:t>G S A     O F F I C E    O F    G O V E R N M E N T - W I D E     P O L I C Y </a:t>
            </a:r>
            <a:endParaRPr sz="2418" b="1">
              <a:solidFill>
                <a:srgbClr val="003C71"/>
              </a:solidFill>
            </a:endParaRPr>
          </a:p>
        </p:txBody>
      </p:sp>
      <p:cxnSp>
        <p:nvCxnSpPr>
          <p:cNvPr id="44" name="Google Shape;44;p5"/>
          <p:cNvCxnSpPr/>
          <p:nvPr/>
        </p:nvCxnSpPr>
        <p:spPr>
          <a:xfrm>
            <a:off x="1219570" y="1989184"/>
            <a:ext cx="15895958" cy="0"/>
          </a:xfrm>
          <a:prstGeom prst="straightConnector1">
            <a:avLst/>
          </a:prstGeom>
          <a:noFill/>
          <a:ln w="19050" cap="flat" cmpd="sng">
            <a:solidFill>
              <a:srgbClr val="FFFFFF"/>
            </a:solidFill>
            <a:prstDash val="solid"/>
            <a:round/>
            <a:headEnd type="none" w="med" len="med"/>
            <a:tailEnd type="none" w="med" len="med"/>
          </a:ln>
        </p:spPr>
      </p:cxnSp>
      <p:sp>
        <p:nvSpPr>
          <p:cNvPr id="45" name="Google Shape;45;p5"/>
          <p:cNvSpPr txBox="1">
            <a:spLocks noGrp="1"/>
          </p:cNvSpPr>
          <p:nvPr>
            <p:ph type="title"/>
          </p:nvPr>
        </p:nvSpPr>
        <p:spPr>
          <a:xfrm>
            <a:off x="965960" y="171339"/>
            <a:ext cx="17661663" cy="1935353"/>
          </a:xfrm>
          <a:prstGeom prst="rect">
            <a:avLst/>
          </a:prstGeom>
        </p:spPr>
        <p:txBody>
          <a:bodyPr spcFirstLastPara="1" wrap="square" lIns="91425" tIns="91425" rIns="91425" bIns="91425" anchor="b" anchorCtr="0"/>
          <a:lstStyle>
            <a:lvl1pPr lvl="0" rtl="0">
              <a:spcBef>
                <a:spcPts val="0"/>
              </a:spcBef>
              <a:spcAft>
                <a:spcPts val="0"/>
              </a:spcAft>
              <a:buNone/>
              <a:defRPr sz="7915" b="1">
                <a:solidFill>
                  <a:srgbClr val="FFFFFF"/>
                </a:solidFill>
                <a:latin typeface="Arial"/>
                <a:ea typeface="Arial"/>
                <a:cs typeface="Arial"/>
                <a:sym typeface="Arial"/>
              </a:defRPr>
            </a:lvl1pPr>
            <a:lvl2pPr lvl="1" rtl="0">
              <a:spcBef>
                <a:spcPts val="0"/>
              </a:spcBef>
              <a:spcAft>
                <a:spcPts val="0"/>
              </a:spcAft>
              <a:buNone/>
              <a:defRPr sz="7915" b="1">
                <a:solidFill>
                  <a:srgbClr val="003C71"/>
                </a:solidFill>
                <a:latin typeface="Arial"/>
                <a:ea typeface="Arial"/>
                <a:cs typeface="Arial"/>
                <a:sym typeface="Arial"/>
              </a:defRPr>
            </a:lvl2pPr>
            <a:lvl3pPr lvl="2" rtl="0">
              <a:spcBef>
                <a:spcPts val="0"/>
              </a:spcBef>
              <a:spcAft>
                <a:spcPts val="0"/>
              </a:spcAft>
              <a:buNone/>
              <a:defRPr sz="7915" b="1">
                <a:solidFill>
                  <a:srgbClr val="003C71"/>
                </a:solidFill>
                <a:latin typeface="Arial"/>
                <a:ea typeface="Arial"/>
                <a:cs typeface="Arial"/>
                <a:sym typeface="Arial"/>
              </a:defRPr>
            </a:lvl3pPr>
            <a:lvl4pPr lvl="3" rtl="0">
              <a:spcBef>
                <a:spcPts val="0"/>
              </a:spcBef>
              <a:spcAft>
                <a:spcPts val="0"/>
              </a:spcAft>
              <a:buNone/>
              <a:defRPr sz="7915" b="1">
                <a:solidFill>
                  <a:srgbClr val="003C71"/>
                </a:solidFill>
                <a:latin typeface="Arial"/>
                <a:ea typeface="Arial"/>
                <a:cs typeface="Arial"/>
                <a:sym typeface="Arial"/>
              </a:defRPr>
            </a:lvl4pPr>
            <a:lvl5pPr lvl="4" rtl="0">
              <a:spcBef>
                <a:spcPts val="0"/>
              </a:spcBef>
              <a:spcAft>
                <a:spcPts val="0"/>
              </a:spcAft>
              <a:buNone/>
              <a:defRPr sz="7915" b="1">
                <a:solidFill>
                  <a:srgbClr val="003C71"/>
                </a:solidFill>
                <a:latin typeface="Arial"/>
                <a:ea typeface="Arial"/>
                <a:cs typeface="Arial"/>
                <a:sym typeface="Arial"/>
              </a:defRPr>
            </a:lvl5pPr>
            <a:lvl6pPr lvl="5" rtl="0">
              <a:spcBef>
                <a:spcPts val="0"/>
              </a:spcBef>
              <a:spcAft>
                <a:spcPts val="0"/>
              </a:spcAft>
              <a:buNone/>
              <a:defRPr sz="7915" b="1">
                <a:solidFill>
                  <a:srgbClr val="003C71"/>
                </a:solidFill>
                <a:latin typeface="Arial"/>
                <a:ea typeface="Arial"/>
                <a:cs typeface="Arial"/>
                <a:sym typeface="Arial"/>
              </a:defRPr>
            </a:lvl6pPr>
            <a:lvl7pPr lvl="6" rtl="0">
              <a:spcBef>
                <a:spcPts val="0"/>
              </a:spcBef>
              <a:spcAft>
                <a:spcPts val="0"/>
              </a:spcAft>
              <a:buNone/>
              <a:defRPr sz="7915" b="1">
                <a:solidFill>
                  <a:srgbClr val="003C71"/>
                </a:solidFill>
                <a:latin typeface="Arial"/>
                <a:ea typeface="Arial"/>
                <a:cs typeface="Arial"/>
                <a:sym typeface="Arial"/>
              </a:defRPr>
            </a:lvl7pPr>
            <a:lvl8pPr lvl="7" rtl="0">
              <a:spcBef>
                <a:spcPts val="0"/>
              </a:spcBef>
              <a:spcAft>
                <a:spcPts val="0"/>
              </a:spcAft>
              <a:buNone/>
              <a:defRPr sz="7915" b="1">
                <a:solidFill>
                  <a:srgbClr val="003C71"/>
                </a:solidFill>
                <a:latin typeface="Arial"/>
                <a:ea typeface="Arial"/>
                <a:cs typeface="Arial"/>
                <a:sym typeface="Arial"/>
              </a:defRPr>
            </a:lvl8pPr>
            <a:lvl9pPr lvl="8" rtl="0">
              <a:spcBef>
                <a:spcPts val="0"/>
              </a:spcBef>
              <a:spcAft>
                <a:spcPts val="0"/>
              </a:spcAft>
              <a:buNone/>
              <a:defRPr sz="7915" b="1">
                <a:solidFill>
                  <a:srgbClr val="003C71"/>
                </a:solidFill>
                <a:latin typeface="Arial"/>
                <a:ea typeface="Arial"/>
                <a:cs typeface="Arial"/>
                <a:sym typeface="Arial"/>
              </a:defRPr>
            </a:lvl9pPr>
          </a:lstStyle>
          <a:p>
            <a:endParaRPr/>
          </a:p>
        </p:txBody>
      </p:sp>
      <p:sp>
        <p:nvSpPr>
          <p:cNvPr id="46" name="Google Shape;46;p5"/>
          <p:cNvSpPr txBox="1">
            <a:spLocks noGrp="1"/>
          </p:cNvSpPr>
          <p:nvPr>
            <p:ph type="subTitle" idx="2"/>
          </p:nvPr>
        </p:nvSpPr>
        <p:spPr>
          <a:xfrm>
            <a:off x="965960" y="1914740"/>
            <a:ext cx="17661663" cy="865434"/>
          </a:xfrm>
          <a:prstGeom prst="rect">
            <a:avLst/>
          </a:prstGeom>
        </p:spPr>
        <p:txBody>
          <a:bodyPr spcFirstLastPara="1" wrap="square" lIns="91425" tIns="91425" rIns="91425" bIns="91425" anchor="t" anchorCtr="0"/>
          <a:lstStyle>
            <a:lvl1pPr lvl="0" rtl="0">
              <a:spcBef>
                <a:spcPts val="0"/>
              </a:spcBef>
              <a:spcAft>
                <a:spcPts val="0"/>
              </a:spcAft>
              <a:buNone/>
              <a:defRPr sz="5277" b="1" i="1">
                <a:solidFill>
                  <a:srgbClr val="0FAFFF"/>
                </a:solidFill>
                <a:latin typeface="Arial"/>
                <a:ea typeface="Arial"/>
                <a:cs typeface="Arial"/>
                <a:sym typeface="Arial"/>
              </a:defRPr>
            </a:lvl1pPr>
            <a:lvl2pPr lvl="1" rtl="0">
              <a:spcBef>
                <a:spcPts val="3518"/>
              </a:spcBef>
              <a:spcAft>
                <a:spcPts val="0"/>
              </a:spcAft>
              <a:buNone/>
              <a:defRPr sz="5277" b="1" i="1">
                <a:solidFill>
                  <a:srgbClr val="0579BD"/>
                </a:solidFill>
                <a:latin typeface="Arial"/>
                <a:ea typeface="Arial"/>
                <a:cs typeface="Arial"/>
                <a:sym typeface="Arial"/>
              </a:defRPr>
            </a:lvl2pPr>
            <a:lvl3pPr lvl="2" rtl="0">
              <a:spcBef>
                <a:spcPts val="3518"/>
              </a:spcBef>
              <a:spcAft>
                <a:spcPts val="0"/>
              </a:spcAft>
              <a:buNone/>
              <a:defRPr sz="5277" b="1" i="1">
                <a:solidFill>
                  <a:srgbClr val="0579BD"/>
                </a:solidFill>
                <a:latin typeface="Arial"/>
                <a:ea typeface="Arial"/>
                <a:cs typeface="Arial"/>
                <a:sym typeface="Arial"/>
              </a:defRPr>
            </a:lvl3pPr>
            <a:lvl4pPr lvl="3" rtl="0">
              <a:spcBef>
                <a:spcPts val="3518"/>
              </a:spcBef>
              <a:spcAft>
                <a:spcPts val="0"/>
              </a:spcAft>
              <a:buNone/>
              <a:defRPr sz="5277" b="1" i="1">
                <a:solidFill>
                  <a:srgbClr val="0579BD"/>
                </a:solidFill>
                <a:latin typeface="Arial"/>
                <a:ea typeface="Arial"/>
                <a:cs typeface="Arial"/>
                <a:sym typeface="Arial"/>
              </a:defRPr>
            </a:lvl4pPr>
            <a:lvl5pPr lvl="4" rtl="0">
              <a:spcBef>
                <a:spcPts val="3518"/>
              </a:spcBef>
              <a:spcAft>
                <a:spcPts val="0"/>
              </a:spcAft>
              <a:buNone/>
              <a:defRPr sz="5277" b="1" i="1">
                <a:solidFill>
                  <a:srgbClr val="0579BD"/>
                </a:solidFill>
                <a:latin typeface="Arial"/>
                <a:ea typeface="Arial"/>
                <a:cs typeface="Arial"/>
                <a:sym typeface="Arial"/>
              </a:defRPr>
            </a:lvl5pPr>
            <a:lvl6pPr lvl="5" rtl="0">
              <a:spcBef>
                <a:spcPts val="3518"/>
              </a:spcBef>
              <a:spcAft>
                <a:spcPts val="0"/>
              </a:spcAft>
              <a:buNone/>
              <a:defRPr sz="5277" b="1" i="1">
                <a:solidFill>
                  <a:srgbClr val="0579BD"/>
                </a:solidFill>
                <a:latin typeface="Arial"/>
                <a:ea typeface="Arial"/>
                <a:cs typeface="Arial"/>
                <a:sym typeface="Arial"/>
              </a:defRPr>
            </a:lvl6pPr>
            <a:lvl7pPr lvl="6" rtl="0">
              <a:spcBef>
                <a:spcPts val="3518"/>
              </a:spcBef>
              <a:spcAft>
                <a:spcPts val="0"/>
              </a:spcAft>
              <a:buNone/>
              <a:defRPr sz="5277" b="1" i="1">
                <a:solidFill>
                  <a:srgbClr val="0579BD"/>
                </a:solidFill>
                <a:latin typeface="Arial"/>
                <a:ea typeface="Arial"/>
                <a:cs typeface="Arial"/>
                <a:sym typeface="Arial"/>
              </a:defRPr>
            </a:lvl7pPr>
            <a:lvl8pPr lvl="7" rtl="0">
              <a:spcBef>
                <a:spcPts val="3518"/>
              </a:spcBef>
              <a:spcAft>
                <a:spcPts val="0"/>
              </a:spcAft>
              <a:buNone/>
              <a:defRPr sz="5277" b="1" i="1">
                <a:solidFill>
                  <a:srgbClr val="0579BD"/>
                </a:solidFill>
                <a:latin typeface="Arial"/>
                <a:ea typeface="Arial"/>
                <a:cs typeface="Arial"/>
                <a:sym typeface="Arial"/>
              </a:defRPr>
            </a:lvl8pPr>
            <a:lvl9pPr lvl="8" rtl="0">
              <a:spcBef>
                <a:spcPts val="3518"/>
              </a:spcBef>
              <a:spcAft>
                <a:spcPts val="3518"/>
              </a:spcAft>
              <a:buNone/>
              <a:defRPr sz="5277" b="1" i="1">
                <a:solidFill>
                  <a:srgbClr val="0579BD"/>
                </a:solidFill>
                <a:latin typeface="Arial"/>
                <a:ea typeface="Arial"/>
                <a:cs typeface="Arial"/>
                <a:sym typeface="Arial"/>
              </a:defRPr>
            </a:lvl9pPr>
          </a:lstStyle>
          <a:p>
            <a:endParaRPr/>
          </a:p>
        </p:txBody>
      </p:sp>
    </p:spTree>
    <p:extLst>
      <p:ext uri="{BB962C8B-B14F-4D97-AF65-F5344CB8AC3E}">
        <p14:creationId xmlns:p14="http://schemas.microsoft.com/office/powerpoint/2010/main" val="270217098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ullets - DARK ON LIGHT">
  <p:cSld name="Bullets - DARK ON LIGHT">
    <p:bg>
      <p:bgPr>
        <a:solidFill>
          <a:srgbClr val="FFFFFF"/>
        </a:solidFill>
        <a:effectLst/>
      </p:bgPr>
    </p:bg>
    <p:spTree>
      <p:nvGrpSpPr>
        <p:cNvPr id="1" name="Shape 47"/>
        <p:cNvGrpSpPr/>
        <p:nvPr/>
      </p:nvGrpSpPr>
      <p:grpSpPr>
        <a:xfrm>
          <a:off x="0" y="0"/>
          <a:ext cx="0" cy="0"/>
          <a:chOff x="0" y="0"/>
          <a:chExt cx="0" cy="0"/>
        </a:xfrm>
      </p:grpSpPr>
      <p:sp>
        <p:nvSpPr>
          <p:cNvPr id="48" name="Google Shape;48;p6"/>
          <p:cNvSpPr/>
          <p:nvPr/>
        </p:nvSpPr>
        <p:spPr>
          <a:xfrm>
            <a:off x="19470405" y="-24571"/>
            <a:ext cx="682669" cy="11365419"/>
          </a:xfrm>
          <a:prstGeom prst="rect">
            <a:avLst/>
          </a:prstGeom>
          <a:solidFill>
            <a:srgbClr val="003C71"/>
          </a:solidFill>
          <a:ln w="9525" cap="flat" cmpd="sng">
            <a:solidFill>
              <a:srgbClr val="003C71"/>
            </a:solidFill>
            <a:prstDash val="solid"/>
            <a:round/>
            <a:headEnd type="none" w="sm" len="sm"/>
            <a:tailEnd type="none" w="sm" len="sm"/>
          </a:ln>
        </p:spPr>
        <p:txBody>
          <a:bodyPr spcFirstLastPara="1" wrap="square" lIns="201008" tIns="201008" rIns="201008" bIns="201008" anchor="ctr" anchorCtr="0">
            <a:noAutofit/>
          </a:bodyPr>
          <a:lstStyle/>
          <a:p>
            <a:pPr marL="0" lvl="0" indent="0" algn="l" rtl="0">
              <a:spcBef>
                <a:spcPts val="0"/>
              </a:spcBef>
              <a:spcAft>
                <a:spcPts val="0"/>
              </a:spcAft>
              <a:buNone/>
            </a:pPr>
            <a:endParaRPr sz="3957">
              <a:solidFill>
                <a:srgbClr val="FFFFFF"/>
              </a:solidFill>
            </a:endParaRPr>
          </a:p>
        </p:txBody>
      </p:sp>
      <p:sp>
        <p:nvSpPr>
          <p:cNvPr id="49" name="Google Shape;49;p6"/>
          <p:cNvSpPr txBox="1">
            <a:spLocks noGrp="1"/>
          </p:cNvSpPr>
          <p:nvPr>
            <p:ph type="sldNum" idx="12"/>
          </p:nvPr>
        </p:nvSpPr>
        <p:spPr>
          <a:xfrm>
            <a:off x="17789969" y="10253320"/>
            <a:ext cx="1206378" cy="865434"/>
          </a:xfrm>
          <a:prstGeom prst="rect">
            <a:avLst/>
          </a:prstGeom>
        </p:spPr>
        <p:txBody>
          <a:bodyPr spcFirstLastPara="1" wrap="square" lIns="91425" tIns="91425" rIns="91425" bIns="91425" anchor="ctr" anchorCtr="0">
            <a:noAutofit/>
          </a:bodyPr>
          <a:lstStyle>
            <a:lvl1pPr lvl="0" rtl="0">
              <a:buNone/>
              <a:defRPr>
                <a:solidFill>
                  <a:schemeClr val="bg1"/>
                </a:solidFill>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dirty="0"/>
          </a:p>
        </p:txBody>
      </p:sp>
      <p:sp>
        <p:nvSpPr>
          <p:cNvPr id="50" name="Google Shape;50;p6"/>
          <p:cNvSpPr txBox="1">
            <a:spLocks noGrp="1"/>
          </p:cNvSpPr>
          <p:nvPr>
            <p:ph type="body" idx="1"/>
          </p:nvPr>
        </p:nvSpPr>
        <p:spPr>
          <a:xfrm>
            <a:off x="786663" y="3526930"/>
            <a:ext cx="16823992" cy="3755271"/>
          </a:xfrm>
          <a:prstGeom prst="rect">
            <a:avLst/>
          </a:prstGeom>
        </p:spPr>
        <p:txBody>
          <a:bodyPr spcFirstLastPara="1" wrap="square" lIns="91425" tIns="91425" rIns="91425" bIns="91425" anchor="t" anchorCtr="0"/>
          <a:lstStyle>
            <a:lvl1pPr marL="1005200" lvl="0" indent="-809744" rtl="0">
              <a:lnSpc>
                <a:spcPct val="100000"/>
              </a:lnSpc>
              <a:spcBef>
                <a:spcPts val="0"/>
              </a:spcBef>
              <a:spcAft>
                <a:spcPts val="0"/>
              </a:spcAft>
              <a:buClr>
                <a:srgbClr val="0579BD"/>
              </a:buClr>
              <a:buSzPts val="2200"/>
              <a:buFont typeface="Arial"/>
              <a:buChar char="●"/>
              <a:defRPr sz="4837" b="1">
                <a:solidFill>
                  <a:srgbClr val="003C71"/>
                </a:solidFill>
                <a:latin typeface="Arial"/>
                <a:ea typeface="Arial"/>
                <a:cs typeface="Arial"/>
                <a:sym typeface="Arial"/>
              </a:defRPr>
            </a:lvl1pPr>
            <a:lvl2pPr marL="2010400" lvl="1" indent="-809744" rtl="0">
              <a:lnSpc>
                <a:spcPct val="100000"/>
              </a:lnSpc>
              <a:spcBef>
                <a:spcPts val="1759"/>
              </a:spcBef>
              <a:spcAft>
                <a:spcPts val="0"/>
              </a:spcAft>
              <a:buClr>
                <a:srgbClr val="00A6FB"/>
              </a:buClr>
              <a:buSzPts val="2200"/>
              <a:buFont typeface="Arial"/>
              <a:buChar char="○"/>
              <a:defRPr sz="4837" b="1">
                <a:solidFill>
                  <a:srgbClr val="003C71"/>
                </a:solidFill>
                <a:latin typeface="Arial"/>
                <a:ea typeface="Arial"/>
                <a:cs typeface="Arial"/>
                <a:sym typeface="Arial"/>
              </a:defRPr>
            </a:lvl2pPr>
            <a:lvl3pPr marL="3015600" lvl="2" indent="-809744" rtl="0">
              <a:lnSpc>
                <a:spcPct val="100000"/>
              </a:lnSpc>
              <a:spcBef>
                <a:spcPts val="1759"/>
              </a:spcBef>
              <a:spcAft>
                <a:spcPts val="0"/>
              </a:spcAft>
              <a:buClr>
                <a:srgbClr val="0579BD"/>
              </a:buClr>
              <a:buSzPts val="2200"/>
              <a:buFont typeface="Arial"/>
              <a:buChar char="■"/>
              <a:defRPr sz="4837" b="1">
                <a:solidFill>
                  <a:srgbClr val="003C71"/>
                </a:solidFill>
                <a:latin typeface="Arial"/>
                <a:ea typeface="Arial"/>
                <a:cs typeface="Arial"/>
                <a:sym typeface="Arial"/>
              </a:defRPr>
            </a:lvl3pPr>
            <a:lvl4pPr marL="4020800" lvl="3" indent="-809744" rtl="0">
              <a:lnSpc>
                <a:spcPct val="100000"/>
              </a:lnSpc>
              <a:spcBef>
                <a:spcPts val="1759"/>
              </a:spcBef>
              <a:spcAft>
                <a:spcPts val="0"/>
              </a:spcAft>
              <a:buClr>
                <a:srgbClr val="0579BD"/>
              </a:buClr>
              <a:buSzPts val="2200"/>
              <a:buFont typeface="Arial"/>
              <a:buChar char="●"/>
              <a:defRPr sz="4837" b="1">
                <a:solidFill>
                  <a:srgbClr val="003C71"/>
                </a:solidFill>
                <a:latin typeface="Arial"/>
                <a:ea typeface="Arial"/>
                <a:cs typeface="Arial"/>
                <a:sym typeface="Arial"/>
              </a:defRPr>
            </a:lvl4pPr>
            <a:lvl5pPr marL="5026000" lvl="4" indent="-809744" rtl="0">
              <a:lnSpc>
                <a:spcPct val="100000"/>
              </a:lnSpc>
              <a:spcBef>
                <a:spcPts val="1759"/>
              </a:spcBef>
              <a:spcAft>
                <a:spcPts val="0"/>
              </a:spcAft>
              <a:buClr>
                <a:srgbClr val="00A6FB"/>
              </a:buClr>
              <a:buSzPts val="2200"/>
              <a:buFont typeface="Arial"/>
              <a:buChar char="○"/>
              <a:defRPr sz="4837" b="1">
                <a:solidFill>
                  <a:srgbClr val="003C71"/>
                </a:solidFill>
                <a:latin typeface="Arial"/>
                <a:ea typeface="Arial"/>
                <a:cs typeface="Arial"/>
                <a:sym typeface="Arial"/>
              </a:defRPr>
            </a:lvl5pPr>
            <a:lvl6pPr marL="6031200" lvl="5" indent="-809744" rtl="0">
              <a:lnSpc>
                <a:spcPct val="100000"/>
              </a:lnSpc>
              <a:spcBef>
                <a:spcPts val="1759"/>
              </a:spcBef>
              <a:spcAft>
                <a:spcPts val="0"/>
              </a:spcAft>
              <a:buClr>
                <a:srgbClr val="0579BD"/>
              </a:buClr>
              <a:buSzPts val="2200"/>
              <a:buFont typeface="Arial"/>
              <a:buChar char="■"/>
              <a:defRPr sz="4837" b="1">
                <a:solidFill>
                  <a:srgbClr val="003C71"/>
                </a:solidFill>
                <a:latin typeface="Arial"/>
                <a:ea typeface="Arial"/>
                <a:cs typeface="Arial"/>
                <a:sym typeface="Arial"/>
              </a:defRPr>
            </a:lvl6pPr>
            <a:lvl7pPr marL="7036399" lvl="6" indent="-809744" rtl="0">
              <a:lnSpc>
                <a:spcPct val="100000"/>
              </a:lnSpc>
              <a:spcBef>
                <a:spcPts val="1759"/>
              </a:spcBef>
              <a:spcAft>
                <a:spcPts val="0"/>
              </a:spcAft>
              <a:buClr>
                <a:srgbClr val="0579BD"/>
              </a:buClr>
              <a:buSzPts val="2200"/>
              <a:buFont typeface="Arial"/>
              <a:buChar char="●"/>
              <a:defRPr sz="4837" b="1">
                <a:solidFill>
                  <a:srgbClr val="003C71"/>
                </a:solidFill>
                <a:latin typeface="Arial"/>
                <a:ea typeface="Arial"/>
                <a:cs typeface="Arial"/>
                <a:sym typeface="Arial"/>
              </a:defRPr>
            </a:lvl7pPr>
            <a:lvl8pPr marL="8041599" lvl="7" indent="-809744" rtl="0">
              <a:lnSpc>
                <a:spcPct val="100000"/>
              </a:lnSpc>
              <a:spcBef>
                <a:spcPts val="1759"/>
              </a:spcBef>
              <a:spcAft>
                <a:spcPts val="0"/>
              </a:spcAft>
              <a:buClr>
                <a:srgbClr val="00A6FB"/>
              </a:buClr>
              <a:buSzPts val="2200"/>
              <a:buFont typeface="Arial"/>
              <a:buChar char="○"/>
              <a:defRPr sz="4837" b="1">
                <a:solidFill>
                  <a:srgbClr val="003C71"/>
                </a:solidFill>
                <a:latin typeface="Arial"/>
                <a:ea typeface="Arial"/>
                <a:cs typeface="Arial"/>
                <a:sym typeface="Arial"/>
              </a:defRPr>
            </a:lvl8pPr>
            <a:lvl9pPr marL="9046799" lvl="8" indent="-809744" rtl="0">
              <a:lnSpc>
                <a:spcPct val="100000"/>
              </a:lnSpc>
              <a:spcBef>
                <a:spcPts val="1759"/>
              </a:spcBef>
              <a:spcAft>
                <a:spcPts val="1759"/>
              </a:spcAft>
              <a:buClr>
                <a:srgbClr val="0579BD"/>
              </a:buClr>
              <a:buSzPts val="2200"/>
              <a:buFont typeface="Arial"/>
              <a:buChar char="■"/>
              <a:defRPr sz="4837" b="1">
                <a:solidFill>
                  <a:srgbClr val="003C71"/>
                </a:solidFill>
                <a:latin typeface="Arial"/>
                <a:ea typeface="Arial"/>
                <a:cs typeface="Arial"/>
                <a:sym typeface="Arial"/>
              </a:defRPr>
            </a:lvl9pPr>
          </a:lstStyle>
          <a:p>
            <a:endParaRPr/>
          </a:p>
        </p:txBody>
      </p:sp>
      <p:cxnSp>
        <p:nvCxnSpPr>
          <p:cNvPr id="51" name="Google Shape;51;p6"/>
          <p:cNvCxnSpPr/>
          <p:nvPr/>
        </p:nvCxnSpPr>
        <p:spPr>
          <a:xfrm>
            <a:off x="19304300" y="0"/>
            <a:ext cx="0" cy="11319244"/>
          </a:xfrm>
          <a:prstGeom prst="straightConnector1">
            <a:avLst/>
          </a:prstGeom>
          <a:noFill/>
          <a:ln w="76200" cap="flat" cmpd="sng">
            <a:solidFill>
              <a:srgbClr val="0579BD"/>
            </a:solidFill>
            <a:prstDash val="solid"/>
            <a:round/>
            <a:headEnd type="none" w="med" len="med"/>
            <a:tailEnd type="none" w="med" len="med"/>
          </a:ln>
        </p:spPr>
      </p:cxnSp>
      <p:cxnSp>
        <p:nvCxnSpPr>
          <p:cNvPr id="52" name="Google Shape;52;p6"/>
          <p:cNvCxnSpPr/>
          <p:nvPr/>
        </p:nvCxnSpPr>
        <p:spPr>
          <a:xfrm>
            <a:off x="19125105" y="0"/>
            <a:ext cx="0" cy="11319244"/>
          </a:xfrm>
          <a:prstGeom prst="straightConnector1">
            <a:avLst/>
          </a:prstGeom>
          <a:noFill/>
          <a:ln w="28575" cap="flat" cmpd="sng">
            <a:solidFill>
              <a:srgbClr val="0579BD"/>
            </a:solidFill>
            <a:prstDash val="solid"/>
            <a:round/>
            <a:headEnd type="none" w="med" len="med"/>
            <a:tailEnd type="none" w="med" len="med"/>
          </a:ln>
        </p:spPr>
      </p:cxnSp>
      <p:sp>
        <p:nvSpPr>
          <p:cNvPr id="53" name="Google Shape;53;p6" title="Vertical blue banner with GSA OGP title"/>
          <p:cNvSpPr txBox="1"/>
          <p:nvPr/>
        </p:nvSpPr>
        <p:spPr>
          <a:xfrm rot="5400000">
            <a:off x="14168163" y="5006882"/>
            <a:ext cx="11309350" cy="1268379"/>
          </a:xfrm>
          <a:prstGeom prst="rect">
            <a:avLst/>
          </a:prstGeom>
          <a:noFill/>
          <a:ln>
            <a:noFill/>
          </a:ln>
        </p:spPr>
        <p:txBody>
          <a:bodyPr spcFirstLastPara="1" wrap="square" lIns="201008" tIns="201008" rIns="201008" bIns="201008" anchor="ctr" anchorCtr="0">
            <a:noAutofit/>
          </a:bodyPr>
          <a:lstStyle/>
          <a:p>
            <a:pPr marL="0" lvl="0" indent="0" algn="ctr" rtl="0">
              <a:spcBef>
                <a:spcPts val="0"/>
              </a:spcBef>
              <a:spcAft>
                <a:spcPts val="0"/>
              </a:spcAft>
              <a:buNone/>
            </a:pPr>
            <a:r>
              <a:rPr lang="en" sz="2418" b="1">
                <a:solidFill>
                  <a:srgbClr val="FFFFFF"/>
                </a:solidFill>
              </a:rPr>
              <a:t>G S A     O F F I C E    O F    G O V E R N M E N T - W I D E     P O L I C Y </a:t>
            </a:r>
            <a:endParaRPr sz="2418" b="1">
              <a:solidFill>
                <a:srgbClr val="FFFFFF"/>
              </a:solidFill>
            </a:endParaRPr>
          </a:p>
        </p:txBody>
      </p:sp>
      <p:sp>
        <p:nvSpPr>
          <p:cNvPr id="54" name="Google Shape;54;p6"/>
          <p:cNvSpPr txBox="1">
            <a:spLocks noGrp="1"/>
          </p:cNvSpPr>
          <p:nvPr>
            <p:ph type="title"/>
          </p:nvPr>
        </p:nvSpPr>
        <p:spPr>
          <a:xfrm>
            <a:off x="965960" y="171339"/>
            <a:ext cx="17661663" cy="1935353"/>
          </a:xfrm>
          <a:prstGeom prst="rect">
            <a:avLst/>
          </a:prstGeom>
        </p:spPr>
        <p:txBody>
          <a:bodyPr spcFirstLastPara="1" wrap="square" lIns="91425" tIns="91425" rIns="91425" bIns="91425" anchor="b" anchorCtr="0"/>
          <a:lstStyle>
            <a:lvl1pPr lvl="0" rtl="0">
              <a:spcBef>
                <a:spcPts val="0"/>
              </a:spcBef>
              <a:spcAft>
                <a:spcPts val="0"/>
              </a:spcAft>
              <a:buNone/>
              <a:defRPr sz="7915" b="1">
                <a:solidFill>
                  <a:srgbClr val="003C71"/>
                </a:solidFill>
                <a:latin typeface="Arial"/>
                <a:ea typeface="Arial"/>
                <a:cs typeface="Arial"/>
                <a:sym typeface="Arial"/>
              </a:defRPr>
            </a:lvl1pPr>
            <a:lvl2pPr lvl="1" rtl="0">
              <a:spcBef>
                <a:spcPts val="0"/>
              </a:spcBef>
              <a:spcAft>
                <a:spcPts val="0"/>
              </a:spcAft>
              <a:buNone/>
              <a:defRPr sz="7915" b="1">
                <a:solidFill>
                  <a:srgbClr val="003C71"/>
                </a:solidFill>
                <a:latin typeface="Arial"/>
                <a:ea typeface="Arial"/>
                <a:cs typeface="Arial"/>
                <a:sym typeface="Arial"/>
              </a:defRPr>
            </a:lvl2pPr>
            <a:lvl3pPr lvl="2" rtl="0">
              <a:spcBef>
                <a:spcPts val="0"/>
              </a:spcBef>
              <a:spcAft>
                <a:spcPts val="0"/>
              </a:spcAft>
              <a:buNone/>
              <a:defRPr sz="7915" b="1">
                <a:solidFill>
                  <a:srgbClr val="003C71"/>
                </a:solidFill>
                <a:latin typeface="Arial"/>
                <a:ea typeface="Arial"/>
                <a:cs typeface="Arial"/>
                <a:sym typeface="Arial"/>
              </a:defRPr>
            </a:lvl3pPr>
            <a:lvl4pPr lvl="3" rtl="0">
              <a:spcBef>
                <a:spcPts val="0"/>
              </a:spcBef>
              <a:spcAft>
                <a:spcPts val="0"/>
              </a:spcAft>
              <a:buNone/>
              <a:defRPr sz="7915" b="1">
                <a:solidFill>
                  <a:srgbClr val="003C71"/>
                </a:solidFill>
                <a:latin typeface="Arial"/>
                <a:ea typeface="Arial"/>
                <a:cs typeface="Arial"/>
                <a:sym typeface="Arial"/>
              </a:defRPr>
            </a:lvl4pPr>
            <a:lvl5pPr lvl="4" rtl="0">
              <a:spcBef>
                <a:spcPts val="0"/>
              </a:spcBef>
              <a:spcAft>
                <a:spcPts val="0"/>
              </a:spcAft>
              <a:buNone/>
              <a:defRPr sz="7915" b="1">
                <a:solidFill>
                  <a:srgbClr val="003C71"/>
                </a:solidFill>
                <a:latin typeface="Arial"/>
                <a:ea typeface="Arial"/>
                <a:cs typeface="Arial"/>
                <a:sym typeface="Arial"/>
              </a:defRPr>
            </a:lvl5pPr>
            <a:lvl6pPr lvl="5" rtl="0">
              <a:spcBef>
                <a:spcPts val="0"/>
              </a:spcBef>
              <a:spcAft>
                <a:spcPts val="0"/>
              </a:spcAft>
              <a:buNone/>
              <a:defRPr sz="7915" b="1">
                <a:solidFill>
                  <a:srgbClr val="003C71"/>
                </a:solidFill>
                <a:latin typeface="Arial"/>
                <a:ea typeface="Arial"/>
                <a:cs typeface="Arial"/>
                <a:sym typeface="Arial"/>
              </a:defRPr>
            </a:lvl6pPr>
            <a:lvl7pPr lvl="6" rtl="0">
              <a:spcBef>
                <a:spcPts val="0"/>
              </a:spcBef>
              <a:spcAft>
                <a:spcPts val="0"/>
              </a:spcAft>
              <a:buNone/>
              <a:defRPr sz="7915" b="1">
                <a:solidFill>
                  <a:srgbClr val="003C71"/>
                </a:solidFill>
                <a:latin typeface="Arial"/>
                <a:ea typeface="Arial"/>
                <a:cs typeface="Arial"/>
                <a:sym typeface="Arial"/>
              </a:defRPr>
            </a:lvl7pPr>
            <a:lvl8pPr lvl="7" rtl="0">
              <a:spcBef>
                <a:spcPts val="0"/>
              </a:spcBef>
              <a:spcAft>
                <a:spcPts val="0"/>
              </a:spcAft>
              <a:buNone/>
              <a:defRPr sz="7915" b="1">
                <a:solidFill>
                  <a:srgbClr val="003C71"/>
                </a:solidFill>
                <a:latin typeface="Arial"/>
                <a:ea typeface="Arial"/>
                <a:cs typeface="Arial"/>
                <a:sym typeface="Arial"/>
              </a:defRPr>
            </a:lvl8pPr>
            <a:lvl9pPr lvl="8" rtl="0">
              <a:spcBef>
                <a:spcPts val="0"/>
              </a:spcBef>
              <a:spcAft>
                <a:spcPts val="0"/>
              </a:spcAft>
              <a:buNone/>
              <a:defRPr sz="7915" b="1">
                <a:solidFill>
                  <a:srgbClr val="003C71"/>
                </a:solidFill>
                <a:latin typeface="Arial"/>
                <a:ea typeface="Arial"/>
                <a:cs typeface="Arial"/>
                <a:sym typeface="Arial"/>
              </a:defRPr>
            </a:lvl9pPr>
          </a:lstStyle>
          <a:p>
            <a:endParaRPr/>
          </a:p>
        </p:txBody>
      </p:sp>
      <p:cxnSp>
        <p:nvCxnSpPr>
          <p:cNvPr id="55" name="Google Shape;55;p6"/>
          <p:cNvCxnSpPr/>
          <p:nvPr/>
        </p:nvCxnSpPr>
        <p:spPr>
          <a:xfrm>
            <a:off x="1219570" y="1989184"/>
            <a:ext cx="15895958" cy="0"/>
          </a:xfrm>
          <a:prstGeom prst="straightConnector1">
            <a:avLst/>
          </a:prstGeom>
          <a:noFill/>
          <a:ln w="19050" cap="flat" cmpd="sng">
            <a:solidFill>
              <a:srgbClr val="000000"/>
            </a:solidFill>
            <a:prstDash val="solid"/>
            <a:round/>
            <a:headEnd type="none" w="med" len="med"/>
            <a:tailEnd type="none" w="med" len="med"/>
          </a:ln>
        </p:spPr>
      </p:cxnSp>
      <p:sp>
        <p:nvSpPr>
          <p:cNvPr id="56" name="Google Shape;56;p6"/>
          <p:cNvSpPr txBox="1">
            <a:spLocks noGrp="1"/>
          </p:cNvSpPr>
          <p:nvPr>
            <p:ph type="subTitle" idx="2"/>
          </p:nvPr>
        </p:nvSpPr>
        <p:spPr>
          <a:xfrm>
            <a:off x="965960" y="1914740"/>
            <a:ext cx="17661663" cy="865434"/>
          </a:xfrm>
          <a:prstGeom prst="rect">
            <a:avLst/>
          </a:prstGeom>
        </p:spPr>
        <p:txBody>
          <a:bodyPr spcFirstLastPara="1" wrap="square" lIns="91425" tIns="91425" rIns="91425" bIns="91425" anchor="t" anchorCtr="0"/>
          <a:lstStyle>
            <a:lvl1pPr lvl="0" rtl="0">
              <a:spcBef>
                <a:spcPts val="0"/>
              </a:spcBef>
              <a:spcAft>
                <a:spcPts val="0"/>
              </a:spcAft>
              <a:buNone/>
              <a:defRPr sz="5277" b="1" i="1">
                <a:solidFill>
                  <a:srgbClr val="0579BD"/>
                </a:solidFill>
                <a:latin typeface="Arial"/>
                <a:ea typeface="Arial"/>
                <a:cs typeface="Arial"/>
                <a:sym typeface="Arial"/>
              </a:defRPr>
            </a:lvl1pPr>
            <a:lvl2pPr lvl="1" rtl="0">
              <a:spcBef>
                <a:spcPts val="3518"/>
              </a:spcBef>
              <a:spcAft>
                <a:spcPts val="0"/>
              </a:spcAft>
              <a:buNone/>
              <a:defRPr sz="5277" b="1" i="1">
                <a:solidFill>
                  <a:srgbClr val="0579BD"/>
                </a:solidFill>
                <a:latin typeface="Arial"/>
                <a:ea typeface="Arial"/>
                <a:cs typeface="Arial"/>
                <a:sym typeface="Arial"/>
              </a:defRPr>
            </a:lvl2pPr>
            <a:lvl3pPr lvl="2" rtl="0">
              <a:spcBef>
                <a:spcPts val="3518"/>
              </a:spcBef>
              <a:spcAft>
                <a:spcPts val="0"/>
              </a:spcAft>
              <a:buNone/>
              <a:defRPr sz="5277" b="1" i="1">
                <a:solidFill>
                  <a:srgbClr val="0579BD"/>
                </a:solidFill>
                <a:latin typeface="Arial"/>
                <a:ea typeface="Arial"/>
                <a:cs typeface="Arial"/>
                <a:sym typeface="Arial"/>
              </a:defRPr>
            </a:lvl3pPr>
            <a:lvl4pPr lvl="3" rtl="0">
              <a:spcBef>
                <a:spcPts val="3518"/>
              </a:spcBef>
              <a:spcAft>
                <a:spcPts val="0"/>
              </a:spcAft>
              <a:buNone/>
              <a:defRPr sz="5277" b="1" i="1">
                <a:solidFill>
                  <a:srgbClr val="0579BD"/>
                </a:solidFill>
                <a:latin typeface="Arial"/>
                <a:ea typeface="Arial"/>
                <a:cs typeface="Arial"/>
                <a:sym typeface="Arial"/>
              </a:defRPr>
            </a:lvl4pPr>
            <a:lvl5pPr lvl="4" rtl="0">
              <a:spcBef>
                <a:spcPts val="3518"/>
              </a:spcBef>
              <a:spcAft>
                <a:spcPts val="0"/>
              </a:spcAft>
              <a:buNone/>
              <a:defRPr sz="5277" b="1" i="1">
                <a:solidFill>
                  <a:srgbClr val="0579BD"/>
                </a:solidFill>
                <a:latin typeface="Arial"/>
                <a:ea typeface="Arial"/>
                <a:cs typeface="Arial"/>
                <a:sym typeface="Arial"/>
              </a:defRPr>
            </a:lvl5pPr>
            <a:lvl6pPr lvl="5" rtl="0">
              <a:spcBef>
                <a:spcPts val="3518"/>
              </a:spcBef>
              <a:spcAft>
                <a:spcPts val="0"/>
              </a:spcAft>
              <a:buNone/>
              <a:defRPr sz="5277" b="1" i="1">
                <a:solidFill>
                  <a:srgbClr val="0579BD"/>
                </a:solidFill>
                <a:latin typeface="Arial"/>
                <a:ea typeface="Arial"/>
                <a:cs typeface="Arial"/>
                <a:sym typeface="Arial"/>
              </a:defRPr>
            </a:lvl6pPr>
            <a:lvl7pPr lvl="6" rtl="0">
              <a:spcBef>
                <a:spcPts val="3518"/>
              </a:spcBef>
              <a:spcAft>
                <a:spcPts val="0"/>
              </a:spcAft>
              <a:buNone/>
              <a:defRPr sz="5277" b="1" i="1">
                <a:solidFill>
                  <a:srgbClr val="0579BD"/>
                </a:solidFill>
                <a:latin typeface="Arial"/>
                <a:ea typeface="Arial"/>
                <a:cs typeface="Arial"/>
                <a:sym typeface="Arial"/>
              </a:defRPr>
            </a:lvl7pPr>
            <a:lvl8pPr lvl="7" rtl="0">
              <a:spcBef>
                <a:spcPts val="3518"/>
              </a:spcBef>
              <a:spcAft>
                <a:spcPts val="0"/>
              </a:spcAft>
              <a:buNone/>
              <a:defRPr sz="5277" b="1" i="1">
                <a:solidFill>
                  <a:srgbClr val="0579BD"/>
                </a:solidFill>
                <a:latin typeface="Arial"/>
                <a:ea typeface="Arial"/>
                <a:cs typeface="Arial"/>
                <a:sym typeface="Arial"/>
              </a:defRPr>
            </a:lvl8pPr>
            <a:lvl9pPr lvl="8" rtl="0">
              <a:spcBef>
                <a:spcPts val="3518"/>
              </a:spcBef>
              <a:spcAft>
                <a:spcPts val="3518"/>
              </a:spcAft>
              <a:buNone/>
              <a:defRPr sz="5277" b="1" i="1">
                <a:solidFill>
                  <a:srgbClr val="0579BD"/>
                </a:solidFill>
                <a:latin typeface="Arial"/>
                <a:ea typeface="Arial"/>
                <a:cs typeface="Arial"/>
                <a:sym typeface="Arial"/>
              </a:defRPr>
            </a:lvl9pPr>
          </a:lstStyle>
          <a:p>
            <a:endParaRPr/>
          </a:p>
        </p:txBody>
      </p:sp>
    </p:spTree>
    <p:extLst>
      <p:ext uri="{BB962C8B-B14F-4D97-AF65-F5344CB8AC3E}">
        <p14:creationId xmlns:p14="http://schemas.microsoft.com/office/powerpoint/2010/main" val="61665535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Main point LEFT TOP">
  <p:cSld name="Main point LEFT TOP">
    <p:spTree>
      <p:nvGrpSpPr>
        <p:cNvPr id="1" name="Shape 71"/>
        <p:cNvGrpSpPr/>
        <p:nvPr/>
      </p:nvGrpSpPr>
      <p:grpSpPr>
        <a:xfrm>
          <a:off x="0" y="0"/>
          <a:ext cx="0" cy="0"/>
          <a:chOff x="0" y="0"/>
          <a:chExt cx="0" cy="0"/>
        </a:xfrm>
      </p:grpSpPr>
      <p:sp>
        <p:nvSpPr>
          <p:cNvPr id="72" name="Google Shape;72;p9"/>
          <p:cNvSpPr txBox="1">
            <a:spLocks noGrp="1"/>
          </p:cNvSpPr>
          <p:nvPr>
            <p:ph type="title"/>
          </p:nvPr>
        </p:nvSpPr>
        <p:spPr>
          <a:xfrm>
            <a:off x="1077869" y="989774"/>
            <a:ext cx="14000316" cy="8994710"/>
          </a:xfrm>
          <a:prstGeom prst="rect">
            <a:avLst/>
          </a:prstGeom>
        </p:spPr>
        <p:txBody>
          <a:bodyPr spcFirstLastPara="1" wrap="square" lIns="91425" tIns="91425" rIns="91425" bIns="91425" anchor="t" anchorCtr="0"/>
          <a:lstStyle>
            <a:lvl1pPr lvl="0" rtl="0">
              <a:spcBef>
                <a:spcPts val="0"/>
              </a:spcBef>
              <a:spcAft>
                <a:spcPts val="0"/>
              </a:spcAft>
              <a:buSzPts val="6000"/>
              <a:buFont typeface="Arial"/>
              <a:buNone/>
              <a:defRPr sz="13192">
                <a:latin typeface="Arial"/>
                <a:ea typeface="Arial"/>
                <a:cs typeface="Arial"/>
                <a:sym typeface="Arial"/>
              </a:defRPr>
            </a:lvl1pPr>
            <a:lvl2pPr lvl="1" rtl="0">
              <a:spcBef>
                <a:spcPts val="0"/>
              </a:spcBef>
              <a:spcAft>
                <a:spcPts val="0"/>
              </a:spcAft>
              <a:buSzPts val="6000"/>
              <a:buFont typeface="Arial"/>
              <a:buNone/>
              <a:defRPr sz="13192">
                <a:latin typeface="Arial"/>
                <a:ea typeface="Arial"/>
                <a:cs typeface="Arial"/>
                <a:sym typeface="Arial"/>
              </a:defRPr>
            </a:lvl2pPr>
            <a:lvl3pPr lvl="2" rtl="0">
              <a:spcBef>
                <a:spcPts val="0"/>
              </a:spcBef>
              <a:spcAft>
                <a:spcPts val="0"/>
              </a:spcAft>
              <a:buSzPts val="6000"/>
              <a:buFont typeface="Arial"/>
              <a:buNone/>
              <a:defRPr sz="13192">
                <a:latin typeface="Arial"/>
                <a:ea typeface="Arial"/>
                <a:cs typeface="Arial"/>
                <a:sym typeface="Arial"/>
              </a:defRPr>
            </a:lvl3pPr>
            <a:lvl4pPr lvl="3" rtl="0">
              <a:spcBef>
                <a:spcPts val="0"/>
              </a:spcBef>
              <a:spcAft>
                <a:spcPts val="0"/>
              </a:spcAft>
              <a:buSzPts val="6000"/>
              <a:buFont typeface="Arial"/>
              <a:buNone/>
              <a:defRPr sz="13192">
                <a:latin typeface="Arial"/>
                <a:ea typeface="Arial"/>
                <a:cs typeface="Arial"/>
                <a:sym typeface="Arial"/>
              </a:defRPr>
            </a:lvl4pPr>
            <a:lvl5pPr lvl="4" rtl="0">
              <a:spcBef>
                <a:spcPts val="0"/>
              </a:spcBef>
              <a:spcAft>
                <a:spcPts val="0"/>
              </a:spcAft>
              <a:buSzPts val="6000"/>
              <a:buFont typeface="Arial"/>
              <a:buNone/>
              <a:defRPr sz="13192">
                <a:latin typeface="Arial"/>
                <a:ea typeface="Arial"/>
                <a:cs typeface="Arial"/>
                <a:sym typeface="Arial"/>
              </a:defRPr>
            </a:lvl5pPr>
            <a:lvl6pPr lvl="5" rtl="0">
              <a:spcBef>
                <a:spcPts val="0"/>
              </a:spcBef>
              <a:spcAft>
                <a:spcPts val="0"/>
              </a:spcAft>
              <a:buSzPts val="6000"/>
              <a:buFont typeface="Arial"/>
              <a:buNone/>
              <a:defRPr sz="13192">
                <a:latin typeface="Arial"/>
                <a:ea typeface="Arial"/>
                <a:cs typeface="Arial"/>
                <a:sym typeface="Arial"/>
              </a:defRPr>
            </a:lvl6pPr>
            <a:lvl7pPr lvl="6" rtl="0">
              <a:spcBef>
                <a:spcPts val="0"/>
              </a:spcBef>
              <a:spcAft>
                <a:spcPts val="0"/>
              </a:spcAft>
              <a:buSzPts val="6000"/>
              <a:buFont typeface="Arial"/>
              <a:buNone/>
              <a:defRPr sz="13192">
                <a:latin typeface="Arial"/>
                <a:ea typeface="Arial"/>
                <a:cs typeface="Arial"/>
                <a:sym typeface="Arial"/>
              </a:defRPr>
            </a:lvl7pPr>
            <a:lvl8pPr lvl="7" rtl="0">
              <a:spcBef>
                <a:spcPts val="0"/>
              </a:spcBef>
              <a:spcAft>
                <a:spcPts val="0"/>
              </a:spcAft>
              <a:buSzPts val="6000"/>
              <a:buFont typeface="Arial"/>
              <a:buNone/>
              <a:defRPr sz="13192">
                <a:latin typeface="Arial"/>
                <a:ea typeface="Arial"/>
                <a:cs typeface="Arial"/>
                <a:sym typeface="Arial"/>
              </a:defRPr>
            </a:lvl8pPr>
            <a:lvl9pPr lvl="8" rtl="0">
              <a:spcBef>
                <a:spcPts val="0"/>
              </a:spcBef>
              <a:spcAft>
                <a:spcPts val="0"/>
              </a:spcAft>
              <a:buSzPts val="6000"/>
              <a:buFont typeface="Arial"/>
              <a:buNone/>
              <a:defRPr sz="13192">
                <a:latin typeface="Arial"/>
                <a:ea typeface="Arial"/>
                <a:cs typeface="Arial"/>
                <a:sym typeface="Arial"/>
              </a:defRPr>
            </a:lvl9pPr>
          </a:lstStyle>
          <a:p>
            <a:endParaRPr/>
          </a:p>
        </p:txBody>
      </p:sp>
      <p:sp>
        <p:nvSpPr>
          <p:cNvPr id="73" name="Google Shape;73;p9"/>
          <p:cNvSpPr txBox="1">
            <a:spLocks noGrp="1"/>
          </p:cNvSpPr>
          <p:nvPr>
            <p:ph type="sldNum" idx="12"/>
          </p:nvPr>
        </p:nvSpPr>
        <p:spPr>
          <a:xfrm>
            <a:off x="18627640" y="10253320"/>
            <a:ext cx="1206378" cy="865434"/>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08402806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Main point RIGHT TOP">
  <p:cSld name="Main point RIGHT TOP">
    <p:spTree>
      <p:nvGrpSpPr>
        <p:cNvPr id="1" name="Shape 74"/>
        <p:cNvGrpSpPr/>
        <p:nvPr/>
      </p:nvGrpSpPr>
      <p:grpSpPr>
        <a:xfrm>
          <a:off x="0" y="0"/>
          <a:ext cx="0" cy="0"/>
          <a:chOff x="0" y="0"/>
          <a:chExt cx="0" cy="0"/>
        </a:xfrm>
      </p:grpSpPr>
      <p:sp>
        <p:nvSpPr>
          <p:cNvPr id="75" name="Google Shape;75;p10"/>
          <p:cNvSpPr txBox="1">
            <a:spLocks noGrp="1"/>
          </p:cNvSpPr>
          <p:nvPr>
            <p:ph type="title"/>
          </p:nvPr>
        </p:nvSpPr>
        <p:spPr>
          <a:xfrm>
            <a:off x="5197132" y="989774"/>
            <a:ext cx="13666567" cy="8994710"/>
          </a:xfrm>
          <a:prstGeom prst="rect">
            <a:avLst/>
          </a:prstGeom>
        </p:spPr>
        <p:txBody>
          <a:bodyPr spcFirstLastPara="1" wrap="square" lIns="91425" tIns="91425" rIns="91425" bIns="91425" anchor="t" anchorCtr="0"/>
          <a:lstStyle>
            <a:lvl1pPr lvl="0" algn="r" rtl="0">
              <a:spcBef>
                <a:spcPts val="0"/>
              </a:spcBef>
              <a:spcAft>
                <a:spcPts val="0"/>
              </a:spcAft>
              <a:buSzPts val="6000"/>
              <a:buFont typeface="Arial"/>
              <a:buNone/>
              <a:defRPr sz="13192">
                <a:latin typeface="Arial"/>
                <a:ea typeface="Arial"/>
                <a:cs typeface="Arial"/>
                <a:sym typeface="Arial"/>
              </a:defRPr>
            </a:lvl1pPr>
            <a:lvl2pPr lvl="1" algn="r" rtl="0">
              <a:spcBef>
                <a:spcPts val="0"/>
              </a:spcBef>
              <a:spcAft>
                <a:spcPts val="0"/>
              </a:spcAft>
              <a:buSzPts val="6000"/>
              <a:buFont typeface="Arial"/>
              <a:buNone/>
              <a:defRPr sz="13192">
                <a:latin typeface="Arial"/>
                <a:ea typeface="Arial"/>
                <a:cs typeface="Arial"/>
                <a:sym typeface="Arial"/>
              </a:defRPr>
            </a:lvl2pPr>
            <a:lvl3pPr lvl="2" algn="r" rtl="0">
              <a:spcBef>
                <a:spcPts val="0"/>
              </a:spcBef>
              <a:spcAft>
                <a:spcPts val="0"/>
              </a:spcAft>
              <a:buSzPts val="6000"/>
              <a:buFont typeface="Arial"/>
              <a:buNone/>
              <a:defRPr sz="13192">
                <a:latin typeface="Arial"/>
                <a:ea typeface="Arial"/>
                <a:cs typeface="Arial"/>
                <a:sym typeface="Arial"/>
              </a:defRPr>
            </a:lvl3pPr>
            <a:lvl4pPr lvl="3" algn="r" rtl="0">
              <a:spcBef>
                <a:spcPts val="0"/>
              </a:spcBef>
              <a:spcAft>
                <a:spcPts val="0"/>
              </a:spcAft>
              <a:buSzPts val="6000"/>
              <a:buFont typeface="Arial"/>
              <a:buNone/>
              <a:defRPr sz="13192">
                <a:latin typeface="Arial"/>
                <a:ea typeface="Arial"/>
                <a:cs typeface="Arial"/>
                <a:sym typeface="Arial"/>
              </a:defRPr>
            </a:lvl4pPr>
            <a:lvl5pPr lvl="4" algn="r" rtl="0">
              <a:spcBef>
                <a:spcPts val="0"/>
              </a:spcBef>
              <a:spcAft>
                <a:spcPts val="0"/>
              </a:spcAft>
              <a:buSzPts val="6000"/>
              <a:buFont typeface="Arial"/>
              <a:buNone/>
              <a:defRPr sz="13192">
                <a:latin typeface="Arial"/>
                <a:ea typeface="Arial"/>
                <a:cs typeface="Arial"/>
                <a:sym typeface="Arial"/>
              </a:defRPr>
            </a:lvl5pPr>
            <a:lvl6pPr lvl="5" algn="r" rtl="0">
              <a:spcBef>
                <a:spcPts val="0"/>
              </a:spcBef>
              <a:spcAft>
                <a:spcPts val="0"/>
              </a:spcAft>
              <a:buSzPts val="6000"/>
              <a:buFont typeface="Arial"/>
              <a:buNone/>
              <a:defRPr sz="13192">
                <a:latin typeface="Arial"/>
                <a:ea typeface="Arial"/>
                <a:cs typeface="Arial"/>
                <a:sym typeface="Arial"/>
              </a:defRPr>
            </a:lvl6pPr>
            <a:lvl7pPr lvl="6" algn="r" rtl="0">
              <a:spcBef>
                <a:spcPts val="0"/>
              </a:spcBef>
              <a:spcAft>
                <a:spcPts val="0"/>
              </a:spcAft>
              <a:buSzPts val="6000"/>
              <a:buFont typeface="Arial"/>
              <a:buNone/>
              <a:defRPr sz="13192">
                <a:latin typeface="Arial"/>
                <a:ea typeface="Arial"/>
                <a:cs typeface="Arial"/>
                <a:sym typeface="Arial"/>
              </a:defRPr>
            </a:lvl7pPr>
            <a:lvl8pPr lvl="7" algn="r" rtl="0">
              <a:spcBef>
                <a:spcPts val="0"/>
              </a:spcBef>
              <a:spcAft>
                <a:spcPts val="0"/>
              </a:spcAft>
              <a:buSzPts val="6000"/>
              <a:buFont typeface="Arial"/>
              <a:buNone/>
              <a:defRPr sz="13192">
                <a:latin typeface="Arial"/>
                <a:ea typeface="Arial"/>
                <a:cs typeface="Arial"/>
                <a:sym typeface="Arial"/>
              </a:defRPr>
            </a:lvl8pPr>
            <a:lvl9pPr lvl="8" algn="r" rtl="0">
              <a:spcBef>
                <a:spcPts val="0"/>
              </a:spcBef>
              <a:spcAft>
                <a:spcPts val="0"/>
              </a:spcAft>
              <a:buSzPts val="6000"/>
              <a:buFont typeface="Arial"/>
              <a:buNone/>
              <a:defRPr sz="13192">
                <a:latin typeface="Arial"/>
                <a:ea typeface="Arial"/>
                <a:cs typeface="Arial"/>
                <a:sym typeface="Arial"/>
              </a:defRPr>
            </a:lvl9pPr>
          </a:lstStyle>
          <a:p>
            <a:endParaRPr/>
          </a:p>
        </p:txBody>
      </p:sp>
      <p:sp>
        <p:nvSpPr>
          <p:cNvPr id="76" name="Google Shape;76;p10"/>
          <p:cNvSpPr txBox="1">
            <a:spLocks noGrp="1"/>
          </p:cNvSpPr>
          <p:nvPr>
            <p:ph type="sldNum" idx="12"/>
          </p:nvPr>
        </p:nvSpPr>
        <p:spPr>
          <a:xfrm>
            <a:off x="18627640" y="10253320"/>
            <a:ext cx="1206378" cy="865434"/>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59441571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Main point RIGHT BOTTOM">
  <p:cSld name="Main point RIGHT BOTTOM">
    <p:spTree>
      <p:nvGrpSpPr>
        <p:cNvPr id="1" name="Shape 77"/>
        <p:cNvGrpSpPr/>
        <p:nvPr/>
      </p:nvGrpSpPr>
      <p:grpSpPr>
        <a:xfrm>
          <a:off x="0" y="0"/>
          <a:ext cx="0" cy="0"/>
          <a:chOff x="0" y="0"/>
          <a:chExt cx="0" cy="0"/>
        </a:xfrm>
      </p:grpSpPr>
      <p:sp>
        <p:nvSpPr>
          <p:cNvPr id="78" name="Google Shape;78;p11"/>
          <p:cNvSpPr txBox="1">
            <a:spLocks noGrp="1"/>
          </p:cNvSpPr>
          <p:nvPr>
            <p:ph type="title"/>
          </p:nvPr>
        </p:nvSpPr>
        <p:spPr>
          <a:xfrm>
            <a:off x="5197132" y="989774"/>
            <a:ext cx="13666567" cy="8994710"/>
          </a:xfrm>
          <a:prstGeom prst="rect">
            <a:avLst/>
          </a:prstGeom>
        </p:spPr>
        <p:txBody>
          <a:bodyPr spcFirstLastPara="1" wrap="square" lIns="91425" tIns="91425" rIns="91425" bIns="91425" anchor="b" anchorCtr="0"/>
          <a:lstStyle>
            <a:lvl1pPr lvl="0" algn="r" rtl="0">
              <a:spcBef>
                <a:spcPts val="0"/>
              </a:spcBef>
              <a:spcAft>
                <a:spcPts val="0"/>
              </a:spcAft>
              <a:buSzPts val="6000"/>
              <a:buFont typeface="Arial"/>
              <a:buNone/>
              <a:defRPr sz="13192">
                <a:latin typeface="Arial"/>
                <a:ea typeface="Arial"/>
                <a:cs typeface="Arial"/>
                <a:sym typeface="Arial"/>
              </a:defRPr>
            </a:lvl1pPr>
            <a:lvl2pPr lvl="1" algn="r" rtl="0">
              <a:spcBef>
                <a:spcPts val="0"/>
              </a:spcBef>
              <a:spcAft>
                <a:spcPts val="0"/>
              </a:spcAft>
              <a:buSzPts val="6000"/>
              <a:buFont typeface="Arial"/>
              <a:buNone/>
              <a:defRPr sz="13192">
                <a:latin typeface="Arial"/>
                <a:ea typeface="Arial"/>
                <a:cs typeface="Arial"/>
                <a:sym typeface="Arial"/>
              </a:defRPr>
            </a:lvl2pPr>
            <a:lvl3pPr lvl="2" algn="r" rtl="0">
              <a:spcBef>
                <a:spcPts val="0"/>
              </a:spcBef>
              <a:spcAft>
                <a:spcPts val="0"/>
              </a:spcAft>
              <a:buSzPts val="6000"/>
              <a:buFont typeface="Arial"/>
              <a:buNone/>
              <a:defRPr sz="13192">
                <a:latin typeface="Arial"/>
                <a:ea typeface="Arial"/>
                <a:cs typeface="Arial"/>
                <a:sym typeface="Arial"/>
              </a:defRPr>
            </a:lvl3pPr>
            <a:lvl4pPr lvl="3" algn="r" rtl="0">
              <a:spcBef>
                <a:spcPts val="0"/>
              </a:spcBef>
              <a:spcAft>
                <a:spcPts val="0"/>
              </a:spcAft>
              <a:buSzPts val="6000"/>
              <a:buFont typeface="Arial"/>
              <a:buNone/>
              <a:defRPr sz="13192">
                <a:latin typeface="Arial"/>
                <a:ea typeface="Arial"/>
                <a:cs typeface="Arial"/>
                <a:sym typeface="Arial"/>
              </a:defRPr>
            </a:lvl4pPr>
            <a:lvl5pPr lvl="4" algn="r" rtl="0">
              <a:spcBef>
                <a:spcPts val="0"/>
              </a:spcBef>
              <a:spcAft>
                <a:spcPts val="0"/>
              </a:spcAft>
              <a:buSzPts val="6000"/>
              <a:buFont typeface="Arial"/>
              <a:buNone/>
              <a:defRPr sz="13192">
                <a:latin typeface="Arial"/>
                <a:ea typeface="Arial"/>
                <a:cs typeface="Arial"/>
                <a:sym typeface="Arial"/>
              </a:defRPr>
            </a:lvl5pPr>
            <a:lvl6pPr lvl="5" algn="r" rtl="0">
              <a:spcBef>
                <a:spcPts val="0"/>
              </a:spcBef>
              <a:spcAft>
                <a:spcPts val="0"/>
              </a:spcAft>
              <a:buSzPts val="6000"/>
              <a:buFont typeface="Arial"/>
              <a:buNone/>
              <a:defRPr sz="13192">
                <a:latin typeface="Arial"/>
                <a:ea typeface="Arial"/>
                <a:cs typeface="Arial"/>
                <a:sym typeface="Arial"/>
              </a:defRPr>
            </a:lvl6pPr>
            <a:lvl7pPr lvl="6" algn="r" rtl="0">
              <a:spcBef>
                <a:spcPts val="0"/>
              </a:spcBef>
              <a:spcAft>
                <a:spcPts val="0"/>
              </a:spcAft>
              <a:buSzPts val="6000"/>
              <a:buFont typeface="Arial"/>
              <a:buNone/>
              <a:defRPr sz="13192">
                <a:latin typeface="Arial"/>
                <a:ea typeface="Arial"/>
                <a:cs typeface="Arial"/>
                <a:sym typeface="Arial"/>
              </a:defRPr>
            </a:lvl7pPr>
            <a:lvl8pPr lvl="7" algn="r" rtl="0">
              <a:spcBef>
                <a:spcPts val="0"/>
              </a:spcBef>
              <a:spcAft>
                <a:spcPts val="0"/>
              </a:spcAft>
              <a:buSzPts val="6000"/>
              <a:buFont typeface="Arial"/>
              <a:buNone/>
              <a:defRPr sz="13192">
                <a:latin typeface="Arial"/>
                <a:ea typeface="Arial"/>
                <a:cs typeface="Arial"/>
                <a:sym typeface="Arial"/>
              </a:defRPr>
            </a:lvl8pPr>
            <a:lvl9pPr lvl="8" algn="r" rtl="0">
              <a:spcBef>
                <a:spcPts val="0"/>
              </a:spcBef>
              <a:spcAft>
                <a:spcPts val="0"/>
              </a:spcAft>
              <a:buSzPts val="6000"/>
              <a:buFont typeface="Arial"/>
              <a:buNone/>
              <a:defRPr sz="13192">
                <a:latin typeface="Arial"/>
                <a:ea typeface="Arial"/>
                <a:cs typeface="Arial"/>
                <a:sym typeface="Arial"/>
              </a:defRPr>
            </a:lvl9pPr>
          </a:lstStyle>
          <a:p>
            <a:endParaRPr/>
          </a:p>
        </p:txBody>
      </p:sp>
      <p:sp>
        <p:nvSpPr>
          <p:cNvPr id="79" name="Google Shape;79;p11"/>
          <p:cNvSpPr txBox="1">
            <a:spLocks noGrp="1"/>
          </p:cNvSpPr>
          <p:nvPr>
            <p:ph type="sldNum" idx="12"/>
          </p:nvPr>
        </p:nvSpPr>
        <p:spPr>
          <a:xfrm>
            <a:off x="18627640" y="10253320"/>
            <a:ext cx="1206378" cy="865434"/>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28869536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List Item Bold Graphics - OPTION 1">
  <p:cSld name="List Item Bold Graphics - OPTION 1">
    <p:bg>
      <p:bgPr>
        <a:solidFill>
          <a:srgbClr val="FFFFFF"/>
        </a:solidFill>
        <a:effectLst/>
      </p:bgPr>
    </p:bg>
    <p:spTree>
      <p:nvGrpSpPr>
        <p:cNvPr id="1" name="Shape 80"/>
        <p:cNvGrpSpPr/>
        <p:nvPr/>
      </p:nvGrpSpPr>
      <p:grpSpPr>
        <a:xfrm>
          <a:off x="0" y="0"/>
          <a:ext cx="0" cy="0"/>
          <a:chOff x="0" y="0"/>
          <a:chExt cx="0" cy="0"/>
        </a:xfrm>
      </p:grpSpPr>
      <p:sp>
        <p:nvSpPr>
          <p:cNvPr id="81" name="Google Shape;81;p12"/>
          <p:cNvSpPr txBox="1">
            <a:spLocks noGrp="1"/>
          </p:cNvSpPr>
          <p:nvPr>
            <p:ph type="sldNum" idx="12"/>
          </p:nvPr>
        </p:nvSpPr>
        <p:spPr>
          <a:xfrm>
            <a:off x="18627640" y="10253320"/>
            <a:ext cx="1206378" cy="865434"/>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
        <p:nvSpPr>
          <p:cNvPr id="82" name="Google Shape;82;p12"/>
          <p:cNvSpPr txBox="1">
            <a:spLocks noGrp="1"/>
          </p:cNvSpPr>
          <p:nvPr>
            <p:ph type="title"/>
          </p:nvPr>
        </p:nvSpPr>
        <p:spPr>
          <a:xfrm>
            <a:off x="1077869" y="1925006"/>
            <a:ext cx="7744168" cy="8059355"/>
          </a:xfrm>
          <a:prstGeom prst="rect">
            <a:avLst/>
          </a:prstGeom>
        </p:spPr>
        <p:txBody>
          <a:bodyPr spcFirstLastPara="1" wrap="square" lIns="91425" tIns="91425" rIns="91425" bIns="91425" anchor="t" anchorCtr="0"/>
          <a:lstStyle>
            <a:lvl1pPr lvl="0" rtl="0">
              <a:spcBef>
                <a:spcPts val="0"/>
              </a:spcBef>
              <a:spcAft>
                <a:spcPts val="0"/>
              </a:spcAft>
              <a:buClr>
                <a:srgbClr val="003C71"/>
              </a:buClr>
              <a:buSzPts val="6000"/>
              <a:buFont typeface="Arial"/>
              <a:buNone/>
              <a:defRPr sz="13192" b="1">
                <a:solidFill>
                  <a:srgbClr val="003C71"/>
                </a:solidFill>
                <a:latin typeface="Arial"/>
                <a:ea typeface="Arial"/>
                <a:cs typeface="Arial"/>
                <a:sym typeface="Arial"/>
              </a:defRPr>
            </a:lvl1pPr>
            <a:lvl2pPr lvl="1" rtl="0">
              <a:spcBef>
                <a:spcPts val="0"/>
              </a:spcBef>
              <a:spcAft>
                <a:spcPts val="0"/>
              </a:spcAft>
              <a:buClr>
                <a:srgbClr val="003C71"/>
              </a:buClr>
              <a:buSzPts val="6000"/>
              <a:buFont typeface="Arial"/>
              <a:buNone/>
              <a:defRPr sz="13192" b="1">
                <a:solidFill>
                  <a:srgbClr val="003C71"/>
                </a:solidFill>
                <a:latin typeface="Arial"/>
                <a:ea typeface="Arial"/>
                <a:cs typeface="Arial"/>
                <a:sym typeface="Arial"/>
              </a:defRPr>
            </a:lvl2pPr>
            <a:lvl3pPr lvl="2" rtl="0">
              <a:spcBef>
                <a:spcPts val="0"/>
              </a:spcBef>
              <a:spcAft>
                <a:spcPts val="0"/>
              </a:spcAft>
              <a:buClr>
                <a:srgbClr val="003C71"/>
              </a:buClr>
              <a:buSzPts val="6000"/>
              <a:buFont typeface="Arial"/>
              <a:buNone/>
              <a:defRPr sz="13192" b="1">
                <a:solidFill>
                  <a:srgbClr val="003C71"/>
                </a:solidFill>
                <a:latin typeface="Arial"/>
                <a:ea typeface="Arial"/>
                <a:cs typeface="Arial"/>
                <a:sym typeface="Arial"/>
              </a:defRPr>
            </a:lvl3pPr>
            <a:lvl4pPr lvl="3" rtl="0">
              <a:spcBef>
                <a:spcPts val="0"/>
              </a:spcBef>
              <a:spcAft>
                <a:spcPts val="0"/>
              </a:spcAft>
              <a:buClr>
                <a:srgbClr val="003C71"/>
              </a:buClr>
              <a:buSzPts val="6000"/>
              <a:buFont typeface="Arial"/>
              <a:buNone/>
              <a:defRPr sz="13192" b="1">
                <a:solidFill>
                  <a:srgbClr val="003C71"/>
                </a:solidFill>
                <a:latin typeface="Arial"/>
                <a:ea typeface="Arial"/>
                <a:cs typeface="Arial"/>
                <a:sym typeface="Arial"/>
              </a:defRPr>
            </a:lvl4pPr>
            <a:lvl5pPr lvl="4" rtl="0">
              <a:spcBef>
                <a:spcPts val="0"/>
              </a:spcBef>
              <a:spcAft>
                <a:spcPts val="0"/>
              </a:spcAft>
              <a:buClr>
                <a:srgbClr val="003C71"/>
              </a:buClr>
              <a:buSzPts val="6000"/>
              <a:buFont typeface="Arial"/>
              <a:buNone/>
              <a:defRPr sz="13192" b="1">
                <a:solidFill>
                  <a:srgbClr val="003C71"/>
                </a:solidFill>
                <a:latin typeface="Arial"/>
                <a:ea typeface="Arial"/>
                <a:cs typeface="Arial"/>
                <a:sym typeface="Arial"/>
              </a:defRPr>
            </a:lvl5pPr>
            <a:lvl6pPr lvl="5" rtl="0">
              <a:spcBef>
                <a:spcPts val="0"/>
              </a:spcBef>
              <a:spcAft>
                <a:spcPts val="0"/>
              </a:spcAft>
              <a:buClr>
                <a:srgbClr val="003C71"/>
              </a:buClr>
              <a:buSzPts val="6000"/>
              <a:buFont typeface="Arial"/>
              <a:buNone/>
              <a:defRPr sz="13192" b="1">
                <a:solidFill>
                  <a:srgbClr val="003C71"/>
                </a:solidFill>
                <a:latin typeface="Arial"/>
                <a:ea typeface="Arial"/>
                <a:cs typeface="Arial"/>
                <a:sym typeface="Arial"/>
              </a:defRPr>
            </a:lvl6pPr>
            <a:lvl7pPr lvl="6" rtl="0">
              <a:spcBef>
                <a:spcPts val="0"/>
              </a:spcBef>
              <a:spcAft>
                <a:spcPts val="0"/>
              </a:spcAft>
              <a:buClr>
                <a:srgbClr val="003C71"/>
              </a:buClr>
              <a:buSzPts val="6000"/>
              <a:buFont typeface="Arial"/>
              <a:buNone/>
              <a:defRPr sz="13192" b="1">
                <a:solidFill>
                  <a:srgbClr val="003C71"/>
                </a:solidFill>
                <a:latin typeface="Arial"/>
                <a:ea typeface="Arial"/>
                <a:cs typeface="Arial"/>
                <a:sym typeface="Arial"/>
              </a:defRPr>
            </a:lvl7pPr>
            <a:lvl8pPr lvl="7" rtl="0">
              <a:spcBef>
                <a:spcPts val="0"/>
              </a:spcBef>
              <a:spcAft>
                <a:spcPts val="0"/>
              </a:spcAft>
              <a:buClr>
                <a:srgbClr val="003C71"/>
              </a:buClr>
              <a:buSzPts val="6000"/>
              <a:buFont typeface="Arial"/>
              <a:buNone/>
              <a:defRPr sz="13192" b="1">
                <a:solidFill>
                  <a:srgbClr val="003C71"/>
                </a:solidFill>
                <a:latin typeface="Arial"/>
                <a:ea typeface="Arial"/>
                <a:cs typeface="Arial"/>
                <a:sym typeface="Arial"/>
              </a:defRPr>
            </a:lvl8pPr>
            <a:lvl9pPr lvl="8" rtl="0">
              <a:spcBef>
                <a:spcPts val="0"/>
              </a:spcBef>
              <a:spcAft>
                <a:spcPts val="0"/>
              </a:spcAft>
              <a:buClr>
                <a:srgbClr val="003C71"/>
              </a:buClr>
              <a:buSzPts val="6000"/>
              <a:buFont typeface="Arial"/>
              <a:buNone/>
              <a:defRPr sz="13192" b="1">
                <a:solidFill>
                  <a:srgbClr val="003C71"/>
                </a:solidFill>
                <a:latin typeface="Arial"/>
                <a:ea typeface="Arial"/>
                <a:cs typeface="Arial"/>
                <a:sym typeface="Arial"/>
              </a:defRPr>
            </a:lvl9pPr>
          </a:lstStyle>
          <a:p>
            <a:endParaRPr/>
          </a:p>
        </p:txBody>
      </p:sp>
      <p:pic>
        <p:nvPicPr>
          <p:cNvPr id="83" name="Google Shape;83;p12"/>
          <p:cNvPicPr preferRelativeResize="0"/>
          <p:nvPr/>
        </p:nvPicPr>
        <p:blipFill rotWithShape="1">
          <a:blip r:embed="rId2">
            <a:alphaModFix/>
          </a:blip>
          <a:srcRect l="3233" t="359" r="51983" b="-360"/>
          <a:stretch/>
        </p:blipFill>
        <p:spPr>
          <a:xfrm>
            <a:off x="9888528" y="-96387"/>
            <a:ext cx="10269607" cy="11466544"/>
          </a:xfrm>
          <a:prstGeom prst="rect">
            <a:avLst/>
          </a:prstGeom>
          <a:noFill/>
          <a:ln>
            <a:noFill/>
          </a:ln>
        </p:spPr>
      </p:pic>
      <p:sp>
        <p:nvSpPr>
          <p:cNvPr id="84" name="Google Shape;84;p12"/>
          <p:cNvSpPr/>
          <p:nvPr/>
        </p:nvSpPr>
        <p:spPr>
          <a:xfrm rot="1239332">
            <a:off x="12423320" y="4891841"/>
            <a:ext cx="5317658" cy="821430"/>
          </a:xfrm>
          <a:prstGeom prst="rect">
            <a:avLst/>
          </a:prstGeom>
        </p:spPr>
        <p:txBody>
          <a:bodyPr>
            <a:prstTxWarp prst="textPlain">
              <a:avLst/>
            </a:prstTxWarp>
          </a:bodyPr>
          <a:lstStyle/>
          <a:p>
            <a:pPr lvl="0" algn="ctr"/>
            <a:r>
              <a:rPr sz="3957" b="0" i="0">
                <a:ln w="9525" cap="flat" cmpd="sng">
                  <a:solidFill>
                    <a:srgbClr val="CC0000"/>
                  </a:solidFill>
                  <a:prstDash val="solid"/>
                  <a:round/>
                  <a:headEnd type="none" w="sm" len="sm"/>
                  <a:tailEnd type="none" w="sm" len="sm"/>
                </a:ln>
                <a:solidFill>
                  <a:srgbClr val="CC0000"/>
                </a:solidFill>
                <a:latin typeface="Arial"/>
              </a:rPr>
              <a:t>Sample Only</a:t>
            </a:r>
          </a:p>
        </p:txBody>
      </p:sp>
    </p:spTree>
    <p:extLst>
      <p:ext uri="{BB962C8B-B14F-4D97-AF65-F5344CB8AC3E}">
        <p14:creationId xmlns:p14="http://schemas.microsoft.com/office/powerpoint/2010/main" val="247015529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List Items - Same Slide - NUMBERED">
  <p:cSld name="List Items - Same Slide - NUMBERED">
    <p:bg>
      <p:bgPr>
        <a:solidFill>
          <a:srgbClr val="FFFFFF"/>
        </a:solidFill>
        <a:effectLst/>
      </p:bgPr>
    </p:bg>
    <p:spTree>
      <p:nvGrpSpPr>
        <p:cNvPr id="1" name="Shape 85"/>
        <p:cNvGrpSpPr/>
        <p:nvPr/>
      </p:nvGrpSpPr>
      <p:grpSpPr>
        <a:xfrm>
          <a:off x="0" y="0"/>
          <a:ext cx="0" cy="0"/>
          <a:chOff x="0" y="0"/>
          <a:chExt cx="0" cy="0"/>
        </a:xfrm>
      </p:grpSpPr>
      <p:sp>
        <p:nvSpPr>
          <p:cNvPr id="86" name="Google Shape;86;p13"/>
          <p:cNvSpPr txBox="1">
            <a:spLocks noGrp="1"/>
          </p:cNvSpPr>
          <p:nvPr>
            <p:ph type="sldNum" idx="12"/>
          </p:nvPr>
        </p:nvSpPr>
        <p:spPr>
          <a:xfrm>
            <a:off x="18627640" y="10253320"/>
            <a:ext cx="1206378" cy="865434"/>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grpSp>
        <p:nvGrpSpPr>
          <p:cNvPr id="87" name="Google Shape;87;p13"/>
          <p:cNvGrpSpPr/>
          <p:nvPr/>
        </p:nvGrpSpPr>
        <p:grpSpPr>
          <a:xfrm>
            <a:off x="1014770" y="8258815"/>
            <a:ext cx="18105327" cy="1837893"/>
            <a:chOff x="461550" y="5465350"/>
            <a:chExt cx="8373900" cy="1114500"/>
          </a:xfrm>
        </p:grpSpPr>
        <p:sp>
          <p:nvSpPr>
            <p:cNvPr id="88" name="Google Shape;88;p13"/>
            <p:cNvSpPr/>
            <p:nvPr/>
          </p:nvSpPr>
          <p:spPr>
            <a:xfrm>
              <a:off x="461550" y="5465350"/>
              <a:ext cx="8373900" cy="1114500"/>
            </a:xfrm>
            <a:prstGeom prst="roundRect">
              <a:avLst>
                <a:gd name="adj" fmla="val 16667"/>
              </a:avLst>
            </a:prstGeom>
            <a:solidFill>
              <a:srgbClr val="003C71">
                <a:alpha val="2192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3957"/>
            </a:p>
          </p:txBody>
        </p:sp>
        <p:sp>
          <p:nvSpPr>
            <p:cNvPr id="89" name="Google Shape;89;p13"/>
            <p:cNvSpPr txBox="1"/>
            <p:nvPr/>
          </p:nvSpPr>
          <p:spPr>
            <a:xfrm>
              <a:off x="659125" y="5615950"/>
              <a:ext cx="654000" cy="813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0114" b="1">
                  <a:solidFill>
                    <a:srgbClr val="003C71"/>
                  </a:solidFill>
                </a:rPr>
                <a:t>3</a:t>
              </a:r>
              <a:endParaRPr sz="10114" b="1">
                <a:solidFill>
                  <a:srgbClr val="003C71"/>
                </a:solidFill>
              </a:endParaRPr>
            </a:p>
          </p:txBody>
        </p:sp>
      </p:grpSp>
      <p:grpSp>
        <p:nvGrpSpPr>
          <p:cNvPr id="90" name="Google Shape;90;p13"/>
          <p:cNvGrpSpPr/>
          <p:nvPr/>
        </p:nvGrpSpPr>
        <p:grpSpPr>
          <a:xfrm>
            <a:off x="1014770" y="6138822"/>
            <a:ext cx="18105327" cy="1837893"/>
            <a:chOff x="461550" y="5541550"/>
            <a:chExt cx="8373900" cy="1114500"/>
          </a:xfrm>
        </p:grpSpPr>
        <p:sp>
          <p:nvSpPr>
            <p:cNvPr id="91" name="Google Shape;91;p13"/>
            <p:cNvSpPr/>
            <p:nvPr/>
          </p:nvSpPr>
          <p:spPr>
            <a:xfrm>
              <a:off x="461550" y="5541550"/>
              <a:ext cx="8373900" cy="1114500"/>
            </a:xfrm>
            <a:prstGeom prst="roundRect">
              <a:avLst>
                <a:gd name="adj" fmla="val 16667"/>
              </a:avLst>
            </a:prstGeom>
            <a:solidFill>
              <a:srgbClr val="003C71">
                <a:alpha val="2192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3957"/>
            </a:p>
          </p:txBody>
        </p:sp>
        <p:sp>
          <p:nvSpPr>
            <p:cNvPr id="92" name="Google Shape;92;p13"/>
            <p:cNvSpPr txBox="1"/>
            <p:nvPr/>
          </p:nvSpPr>
          <p:spPr>
            <a:xfrm>
              <a:off x="659125" y="5692150"/>
              <a:ext cx="654000" cy="813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0114" b="1">
                  <a:solidFill>
                    <a:srgbClr val="003C71"/>
                  </a:solidFill>
                </a:rPr>
                <a:t>2</a:t>
              </a:r>
              <a:endParaRPr sz="10114" b="1">
                <a:solidFill>
                  <a:srgbClr val="003C71"/>
                </a:solidFill>
              </a:endParaRPr>
            </a:p>
          </p:txBody>
        </p:sp>
      </p:grpSp>
      <p:grpSp>
        <p:nvGrpSpPr>
          <p:cNvPr id="93" name="Google Shape;93;p13"/>
          <p:cNvGrpSpPr/>
          <p:nvPr/>
        </p:nvGrpSpPr>
        <p:grpSpPr>
          <a:xfrm>
            <a:off x="1014770" y="4018830"/>
            <a:ext cx="18105327" cy="1837893"/>
            <a:chOff x="461550" y="5541550"/>
            <a:chExt cx="8373900" cy="1114500"/>
          </a:xfrm>
        </p:grpSpPr>
        <p:sp>
          <p:nvSpPr>
            <p:cNvPr id="94" name="Google Shape;94;p13"/>
            <p:cNvSpPr/>
            <p:nvPr/>
          </p:nvSpPr>
          <p:spPr>
            <a:xfrm>
              <a:off x="461550" y="5541550"/>
              <a:ext cx="8373900" cy="1114500"/>
            </a:xfrm>
            <a:prstGeom prst="roundRect">
              <a:avLst>
                <a:gd name="adj" fmla="val 16667"/>
              </a:avLst>
            </a:prstGeom>
            <a:solidFill>
              <a:srgbClr val="003C71">
                <a:alpha val="2192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3957"/>
            </a:p>
          </p:txBody>
        </p:sp>
        <p:sp>
          <p:nvSpPr>
            <p:cNvPr id="95" name="Google Shape;95;p13"/>
            <p:cNvSpPr txBox="1"/>
            <p:nvPr/>
          </p:nvSpPr>
          <p:spPr>
            <a:xfrm>
              <a:off x="659125" y="5692150"/>
              <a:ext cx="654000" cy="813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0114" b="1">
                  <a:solidFill>
                    <a:srgbClr val="003C71"/>
                  </a:solidFill>
                </a:rPr>
                <a:t>1</a:t>
              </a:r>
              <a:endParaRPr sz="10114" b="1">
                <a:solidFill>
                  <a:srgbClr val="003C71"/>
                </a:solidFill>
              </a:endParaRPr>
            </a:p>
          </p:txBody>
        </p:sp>
      </p:grpSp>
      <p:sp>
        <p:nvSpPr>
          <p:cNvPr id="96" name="Google Shape;96;p13"/>
          <p:cNvSpPr txBox="1">
            <a:spLocks noGrp="1"/>
          </p:cNvSpPr>
          <p:nvPr>
            <p:ph type="body" idx="1"/>
          </p:nvPr>
        </p:nvSpPr>
        <p:spPr>
          <a:xfrm>
            <a:off x="2823127" y="4160119"/>
            <a:ext cx="16296985" cy="1550789"/>
          </a:xfrm>
          <a:prstGeom prst="rect">
            <a:avLst/>
          </a:prstGeom>
        </p:spPr>
        <p:txBody>
          <a:bodyPr spcFirstLastPara="1" wrap="square" lIns="91425" tIns="91425" rIns="91425" bIns="91425" anchor="ctr" anchorCtr="0"/>
          <a:lstStyle>
            <a:lvl1pPr marL="1005200" lvl="0" indent="-809744">
              <a:lnSpc>
                <a:spcPct val="100000"/>
              </a:lnSpc>
              <a:spcBef>
                <a:spcPts val="0"/>
              </a:spcBef>
              <a:spcAft>
                <a:spcPts val="0"/>
              </a:spcAft>
              <a:buClr>
                <a:srgbClr val="000000"/>
              </a:buClr>
              <a:buSzPts val="2200"/>
              <a:buFont typeface="Arial"/>
              <a:buChar char="●"/>
              <a:defRPr sz="4837">
                <a:solidFill>
                  <a:srgbClr val="000000"/>
                </a:solidFill>
                <a:latin typeface="Arial"/>
                <a:ea typeface="Arial"/>
                <a:cs typeface="Arial"/>
                <a:sym typeface="Arial"/>
              </a:defRPr>
            </a:lvl1pPr>
            <a:lvl2pPr marL="2010400" lvl="1" indent="-698056">
              <a:lnSpc>
                <a:spcPct val="100000"/>
              </a:lnSpc>
              <a:spcBef>
                <a:spcPts val="1319"/>
              </a:spcBef>
              <a:spcAft>
                <a:spcPts val="0"/>
              </a:spcAft>
              <a:buSzPts val="1400"/>
              <a:buFont typeface="Arial"/>
              <a:buChar char="○"/>
              <a:defRPr>
                <a:latin typeface="Arial"/>
                <a:ea typeface="Arial"/>
                <a:cs typeface="Arial"/>
                <a:sym typeface="Arial"/>
              </a:defRPr>
            </a:lvl2pPr>
            <a:lvl3pPr marL="3015600" lvl="2" indent="-698056">
              <a:lnSpc>
                <a:spcPct val="100000"/>
              </a:lnSpc>
              <a:spcBef>
                <a:spcPts val="1319"/>
              </a:spcBef>
              <a:spcAft>
                <a:spcPts val="0"/>
              </a:spcAft>
              <a:buSzPts val="1400"/>
              <a:buFont typeface="Arial"/>
              <a:buChar char="■"/>
              <a:defRPr>
                <a:latin typeface="Arial"/>
                <a:ea typeface="Arial"/>
                <a:cs typeface="Arial"/>
                <a:sym typeface="Arial"/>
              </a:defRPr>
            </a:lvl3pPr>
            <a:lvl4pPr marL="4020800" lvl="3" indent="-698056">
              <a:lnSpc>
                <a:spcPct val="100000"/>
              </a:lnSpc>
              <a:spcBef>
                <a:spcPts val="1319"/>
              </a:spcBef>
              <a:spcAft>
                <a:spcPts val="0"/>
              </a:spcAft>
              <a:buSzPts val="1400"/>
              <a:buFont typeface="Arial"/>
              <a:buChar char="●"/>
              <a:defRPr>
                <a:latin typeface="Arial"/>
                <a:ea typeface="Arial"/>
                <a:cs typeface="Arial"/>
                <a:sym typeface="Arial"/>
              </a:defRPr>
            </a:lvl4pPr>
            <a:lvl5pPr marL="5026000" lvl="4" indent="-698056">
              <a:lnSpc>
                <a:spcPct val="100000"/>
              </a:lnSpc>
              <a:spcBef>
                <a:spcPts val="1319"/>
              </a:spcBef>
              <a:spcAft>
                <a:spcPts val="0"/>
              </a:spcAft>
              <a:buSzPts val="1400"/>
              <a:buFont typeface="Arial"/>
              <a:buChar char="○"/>
              <a:defRPr>
                <a:latin typeface="Arial"/>
                <a:ea typeface="Arial"/>
                <a:cs typeface="Arial"/>
                <a:sym typeface="Arial"/>
              </a:defRPr>
            </a:lvl5pPr>
            <a:lvl6pPr marL="6031200" lvl="5" indent="-698056">
              <a:lnSpc>
                <a:spcPct val="100000"/>
              </a:lnSpc>
              <a:spcBef>
                <a:spcPts val="1319"/>
              </a:spcBef>
              <a:spcAft>
                <a:spcPts val="0"/>
              </a:spcAft>
              <a:buSzPts val="1400"/>
              <a:buFont typeface="Arial"/>
              <a:buChar char="■"/>
              <a:defRPr>
                <a:latin typeface="Arial"/>
                <a:ea typeface="Arial"/>
                <a:cs typeface="Arial"/>
                <a:sym typeface="Arial"/>
              </a:defRPr>
            </a:lvl6pPr>
            <a:lvl7pPr marL="7036399" lvl="6" indent="-698056">
              <a:lnSpc>
                <a:spcPct val="100000"/>
              </a:lnSpc>
              <a:spcBef>
                <a:spcPts val="1319"/>
              </a:spcBef>
              <a:spcAft>
                <a:spcPts val="0"/>
              </a:spcAft>
              <a:buSzPts val="1400"/>
              <a:buFont typeface="Arial"/>
              <a:buChar char="●"/>
              <a:defRPr>
                <a:latin typeface="Arial"/>
                <a:ea typeface="Arial"/>
                <a:cs typeface="Arial"/>
                <a:sym typeface="Arial"/>
              </a:defRPr>
            </a:lvl7pPr>
            <a:lvl8pPr marL="8041599" lvl="7" indent="-698056">
              <a:lnSpc>
                <a:spcPct val="100000"/>
              </a:lnSpc>
              <a:spcBef>
                <a:spcPts val="1319"/>
              </a:spcBef>
              <a:spcAft>
                <a:spcPts val="0"/>
              </a:spcAft>
              <a:buSzPts val="1400"/>
              <a:buFont typeface="Arial"/>
              <a:buChar char="○"/>
              <a:defRPr>
                <a:latin typeface="Arial"/>
                <a:ea typeface="Arial"/>
                <a:cs typeface="Arial"/>
                <a:sym typeface="Arial"/>
              </a:defRPr>
            </a:lvl8pPr>
            <a:lvl9pPr marL="9046799" lvl="8" indent="-698056">
              <a:lnSpc>
                <a:spcPct val="100000"/>
              </a:lnSpc>
              <a:spcBef>
                <a:spcPts val="1319"/>
              </a:spcBef>
              <a:spcAft>
                <a:spcPts val="1319"/>
              </a:spcAft>
              <a:buSzPts val="1400"/>
              <a:buFont typeface="Arial"/>
              <a:buChar char="■"/>
              <a:defRPr>
                <a:latin typeface="Arial"/>
                <a:ea typeface="Arial"/>
                <a:cs typeface="Arial"/>
                <a:sym typeface="Arial"/>
              </a:defRPr>
            </a:lvl9pPr>
          </a:lstStyle>
          <a:p>
            <a:endParaRPr/>
          </a:p>
        </p:txBody>
      </p:sp>
      <p:sp>
        <p:nvSpPr>
          <p:cNvPr id="97" name="Google Shape;97;p13"/>
          <p:cNvSpPr txBox="1">
            <a:spLocks noGrp="1"/>
          </p:cNvSpPr>
          <p:nvPr>
            <p:ph type="body" idx="2"/>
          </p:nvPr>
        </p:nvSpPr>
        <p:spPr>
          <a:xfrm>
            <a:off x="2823127" y="8432540"/>
            <a:ext cx="16296985" cy="1550789"/>
          </a:xfrm>
          <a:prstGeom prst="rect">
            <a:avLst/>
          </a:prstGeom>
        </p:spPr>
        <p:txBody>
          <a:bodyPr spcFirstLastPara="1" wrap="square" lIns="91425" tIns="91425" rIns="91425" bIns="91425" anchor="ctr" anchorCtr="0"/>
          <a:lstStyle>
            <a:lvl1pPr marL="1005200" lvl="0" indent="-809744" rtl="0">
              <a:lnSpc>
                <a:spcPct val="100000"/>
              </a:lnSpc>
              <a:spcBef>
                <a:spcPts val="0"/>
              </a:spcBef>
              <a:spcAft>
                <a:spcPts val="0"/>
              </a:spcAft>
              <a:buClr>
                <a:srgbClr val="000000"/>
              </a:buClr>
              <a:buSzPts val="2200"/>
              <a:buFont typeface="Arial"/>
              <a:buChar char="●"/>
              <a:defRPr sz="4837">
                <a:solidFill>
                  <a:srgbClr val="000000"/>
                </a:solidFill>
                <a:latin typeface="Arial"/>
                <a:ea typeface="Arial"/>
                <a:cs typeface="Arial"/>
                <a:sym typeface="Arial"/>
              </a:defRPr>
            </a:lvl1pPr>
            <a:lvl2pPr marL="2010400" lvl="1" indent="-698056" rtl="0">
              <a:lnSpc>
                <a:spcPct val="100000"/>
              </a:lnSpc>
              <a:spcBef>
                <a:spcPts val="1319"/>
              </a:spcBef>
              <a:spcAft>
                <a:spcPts val="0"/>
              </a:spcAft>
              <a:buSzPts val="1400"/>
              <a:buFont typeface="Arial"/>
              <a:buChar char="○"/>
              <a:defRPr>
                <a:latin typeface="Arial"/>
                <a:ea typeface="Arial"/>
                <a:cs typeface="Arial"/>
                <a:sym typeface="Arial"/>
              </a:defRPr>
            </a:lvl2pPr>
            <a:lvl3pPr marL="3015600" lvl="2" indent="-698056" rtl="0">
              <a:lnSpc>
                <a:spcPct val="100000"/>
              </a:lnSpc>
              <a:spcBef>
                <a:spcPts val="1319"/>
              </a:spcBef>
              <a:spcAft>
                <a:spcPts val="0"/>
              </a:spcAft>
              <a:buSzPts val="1400"/>
              <a:buFont typeface="Arial"/>
              <a:buChar char="■"/>
              <a:defRPr>
                <a:latin typeface="Arial"/>
                <a:ea typeface="Arial"/>
                <a:cs typeface="Arial"/>
                <a:sym typeface="Arial"/>
              </a:defRPr>
            </a:lvl3pPr>
            <a:lvl4pPr marL="4020800" lvl="3" indent="-698056" rtl="0">
              <a:lnSpc>
                <a:spcPct val="100000"/>
              </a:lnSpc>
              <a:spcBef>
                <a:spcPts val="1319"/>
              </a:spcBef>
              <a:spcAft>
                <a:spcPts val="0"/>
              </a:spcAft>
              <a:buSzPts val="1400"/>
              <a:buFont typeface="Arial"/>
              <a:buChar char="●"/>
              <a:defRPr>
                <a:latin typeface="Arial"/>
                <a:ea typeface="Arial"/>
                <a:cs typeface="Arial"/>
                <a:sym typeface="Arial"/>
              </a:defRPr>
            </a:lvl4pPr>
            <a:lvl5pPr marL="5026000" lvl="4" indent="-698056" rtl="0">
              <a:lnSpc>
                <a:spcPct val="100000"/>
              </a:lnSpc>
              <a:spcBef>
                <a:spcPts val="1319"/>
              </a:spcBef>
              <a:spcAft>
                <a:spcPts val="0"/>
              </a:spcAft>
              <a:buSzPts val="1400"/>
              <a:buFont typeface="Arial"/>
              <a:buChar char="○"/>
              <a:defRPr>
                <a:latin typeface="Arial"/>
                <a:ea typeface="Arial"/>
                <a:cs typeface="Arial"/>
                <a:sym typeface="Arial"/>
              </a:defRPr>
            </a:lvl5pPr>
            <a:lvl6pPr marL="6031200" lvl="5" indent="-698056" rtl="0">
              <a:lnSpc>
                <a:spcPct val="100000"/>
              </a:lnSpc>
              <a:spcBef>
                <a:spcPts val="1319"/>
              </a:spcBef>
              <a:spcAft>
                <a:spcPts val="0"/>
              </a:spcAft>
              <a:buSzPts val="1400"/>
              <a:buFont typeface="Arial"/>
              <a:buChar char="■"/>
              <a:defRPr>
                <a:latin typeface="Arial"/>
                <a:ea typeface="Arial"/>
                <a:cs typeface="Arial"/>
                <a:sym typeface="Arial"/>
              </a:defRPr>
            </a:lvl6pPr>
            <a:lvl7pPr marL="7036399" lvl="6" indent="-698056" rtl="0">
              <a:lnSpc>
                <a:spcPct val="100000"/>
              </a:lnSpc>
              <a:spcBef>
                <a:spcPts val="1319"/>
              </a:spcBef>
              <a:spcAft>
                <a:spcPts val="0"/>
              </a:spcAft>
              <a:buSzPts val="1400"/>
              <a:buFont typeface="Arial"/>
              <a:buChar char="●"/>
              <a:defRPr>
                <a:latin typeface="Arial"/>
                <a:ea typeface="Arial"/>
                <a:cs typeface="Arial"/>
                <a:sym typeface="Arial"/>
              </a:defRPr>
            </a:lvl7pPr>
            <a:lvl8pPr marL="8041599" lvl="7" indent="-698056" rtl="0">
              <a:lnSpc>
                <a:spcPct val="100000"/>
              </a:lnSpc>
              <a:spcBef>
                <a:spcPts val="1319"/>
              </a:spcBef>
              <a:spcAft>
                <a:spcPts val="0"/>
              </a:spcAft>
              <a:buSzPts val="1400"/>
              <a:buFont typeface="Arial"/>
              <a:buChar char="○"/>
              <a:defRPr>
                <a:latin typeface="Arial"/>
                <a:ea typeface="Arial"/>
                <a:cs typeface="Arial"/>
                <a:sym typeface="Arial"/>
              </a:defRPr>
            </a:lvl8pPr>
            <a:lvl9pPr marL="9046799" lvl="8" indent="-698056" rtl="0">
              <a:lnSpc>
                <a:spcPct val="100000"/>
              </a:lnSpc>
              <a:spcBef>
                <a:spcPts val="1319"/>
              </a:spcBef>
              <a:spcAft>
                <a:spcPts val="1319"/>
              </a:spcAft>
              <a:buSzPts val="1400"/>
              <a:buFont typeface="Arial"/>
              <a:buChar char="■"/>
              <a:defRPr>
                <a:latin typeface="Arial"/>
                <a:ea typeface="Arial"/>
                <a:cs typeface="Arial"/>
                <a:sym typeface="Arial"/>
              </a:defRPr>
            </a:lvl9pPr>
          </a:lstStyle>
          <a:p>
            <a:endParaRPr/>
          </a:p>
        </p:txBody>
      </p:sp>
      <p:sp>
        <p:nvSpPr>
          <p:cNvPr id="98" name="Google Shape;98;p13"/>
          <p:cNvSpPr txBox="1">
            <a:spLocks noGrp="1"/>
          </p:cNvSpPr>
          <p:nvPr>
            <p:ph type="body" idx="3"/>
          </p:nvPr>
        </p:nvSpPr>
        <p:spPr>
          <a:xfrm>
            <a:off x="2823127" y="6296330"/>
            <a:ext cx="16296985" cy="1550789"/>
          </a:xfrm>
          <a:prstGeom prst="rect">
            <a:avLst/>
          </a:prstGeom>
        </p:spPr>
        <p:txBody>
          <a:bodyPr spcFirstLastPara="1" wrap="square" lIns="91425" tIns="91425" rIns="91425" bIns="91425" anchor="ctr" anchorCtr="0"/>
          <a:lstStyle>
            <a:lvl1pPr marL="1005200" lvl="0" indent="-809744" rtl="0">
              <a:lnSpc>
                <a:spcPct val="100000"/>
              </a:lnSpc>
              <a:spcBef>
                <a:spcPts val="0"/>
              </a:spcBef>
              <a:spcAft>
                <a:spcPts val="0"/>
              </a:spcAft>
              <a:buClr>
                <a:srgbClr val="000000"/>
              </a:buClr>
              <a:buSzPts val="2200"/>
              <a:buFont typeface="Arial"/>
              <a:buChar char="●"/>
              <a:defRPr sz="4837">
                <a:solidFill>
                  <a:srgbClr val="000000"/>
                </a:solidFill>
                <a:latin typeface="Arial"/>
                <a:ea typeface="Arial"/>
                <a:cs typeface="Arial"/>
                <a:sym typeface="Arial"/>
              </a:defRPr>
            </a:lvl1pPr>
            <a:lvl2pPr marL="2010400" lvl="1" indent="-698056" rtl="0">
              <a:lnSpc>
                <a:spcPct val="100000"/>
              </a:lnSpc>
              <a:spcBef>
                <a:spcPts val="1319"/>
              </a:spcBef>
              <a:spcAft>
                <a:spcPts val="0"/>
              </a:spcAft>
              <a:buSzPts val="1400"/>
              <a:buFont typeface="Arial"/>
              <a:buChar char="○"/>
              <a:defRPr>
                <a:latin typeface="Arial"/>
                <a:ea typeface="Arial"/>
                <a:cs typeface="Arial"/>
                <a:sym typeface="Arial"/>
              </a:defRPr>
            </a:lvl2pPr>
            <a:lvl3pPr marL="3015600" lvl="2" indent="-698056" rtl="0">
              <a:lnSpc>
                <a:spcPct val="100000"/>
              </a:lnSpc>
              <a:spcBef>
                <a:spcPts val="1319"/>
              </a:spcBef>
              <a:spcAft>
                <a:spcPts val="0"/>
              </a:spcAft>
              <a:buSzPts val="1400"/>
              <a:buFont typeface="Arial"/>
              <a:buChar char="■"/>
              <a:defRPr>
                <a:latin typeface="Arial"/>
                <a:ea typeface="Arial"/>
                <a:cs typeface="Arial"/>
                <a:sym typeface="Arial"/>
              </a:defRPr>
            </a:lvl3pPr>
            <a:lvl4pPr marL="4020800" lvl="3" indent="-698056" rtl="0">
              <a:lnSpc>
                <a:spcPct val="100000"/>
              </a:lnSpc>
              <a:spcBef>
                <a:spcPts val="1319"/>
              </a:spcBef>
              <a:spcAft>
                <a:spcPts val="0"/>
              </a:spcAft>
              <a:buSzPts val="1400"/>
              <a:buFont typeface="Arial"/>
              <a:buChar char="●"/>
              <a:defRPr>
                <a:latin typeface="Arial"/>
                <a:ea typeface="Arial"/>
                <a:cs typeface="Arial"/>
                <a:sym typeface="Arial"/>
              </a:defRPr>
            </a:lvl4pPr>
            <a:lvl5pPr marL="5026000" lvl="4" indent="-698056" rtl="0">
              <a:lnSpc>
                <a:spcPct val="100000"/>
              </a:lnSpc>
              <a:spcBef>
                <a:spcPts val="1319"/>
              </a:spcBef>
              <a:spcAft>
                <a:spcPts val="0"/>
              </a:spcAft>
              <a:buSzPts val="1400"/>
              <a:buFont typeface="Arial"/>
              <a:buChar char="○"/>
              <a:defRPr>
                <a:latin typeface="Arial"/>
                <a:ea typeface="Arial"/>
                <a:cs typeface="Arial"/>
                <a:sym typeface="Arial"/>
              </a:defRPr>
            </a:lvl5pPr>
            <a:lvl6pPr marL="6031200" lvl="5" indent="-698056" rtl="0">
              <a:lnSpc>
                <a:spcPct val="100000"/>
              </a:lnSpc>
              <a:spcBef>
                <a:spcPts val="1319"/>
              </a:spcBef>
              <a:spcAft>
                <a:spcPts val="0"/>
              </a:spcAft>
              <a:buSzPts val="1400"/>
              <a:buFont typeface="Arial"/>
              <a:buChar char="■"/>
              <a:defRPr>
                <a:latin typeface="Arial"/>
                <a:ea typeface="Arial"/>
                <a:cs typeface="Arial"/>
                <a:sym typeface="Arial"/>
              </a:defRPr>
            </a:lvl6pPr>
            <a:lvl7pPr marL="7036399" lvl="6" indent="-698056" rtl="0">
              <a:lnSpc>
                <a:spcPct val="100000"/>
              </a:lnSpc>
              <a:spcBef>
                <a:spcPts val="1319"/>
              </a:spcBef>
              <a:spcAft>
                <a:spcPts val="0"/>
              </a:spcAft>
              <a:buSzPts val="1400"/>
              <a:buFont typeface="Arial"/>
              <a:buChar char="●"/>
              <a:defRPr>
                <a:latin typeface="Arial"/>
                <a:ea typeface="Arial"/>
                <a:cs typeface="Arial"/>
                <a:sym typeface="Arial"/>
              </a:defRPr>
            </a:lvl7pPr>
            <a:lvl8pPr marL="8041599" lvl="7" indent="-698056" rtl="0">
              <a:lnSpc>
                <a:spcPct val="100000"/>
              </a:lnSpc>
              <a:spcBef>
                <a:spcPts val="1319"/>
              </a:spcBef>
              <a:spcAft>
                <a:spcPts val="0"/>
              </a:spcAft>
              <a:buSzPts val="1400"/>
              <a:buFont typeface="Arial"/>
              <a:buChar char="○"/>
              <a:defRPr>
                <a:latin typeface="Arial"/>
                <a:ea typeface="Arial"/>
                <a:cs typeface="Arial"/>
                <a:sym typeface="Arial"/>
              </a:defRPr>
            </a:lvl8pPr>
            <a:lvl9pPr marL="9046799" lvl="8" indent="-698056" rtl="0">
              <a:lnSpc>
                <a:spcPct val="100000"/>
              </a:lnSpc>
              <a:spcBef>
                <a:spcPts val="1319"/>
              </a:spcBef>
              <a:spcAft>
                <a:spcPts val="1319"/>
              </a:spcAft>
              <a:buSzPts val="1400"/>
              <a:buFont typeface="Arial"/>
              <a:buChar char="■"/>
              <a:defRPr>
                <a:latin typeface="Arial"/>
                <a:ea typeface="Arial"/>
                <a:cs typeface="Arial"/>
                <a:sym typeface="Arial"/>
              </a:defRPr>
            </a:lvl9pPr>
          </a:lstStyle>
          <a:p>
            <a:endParaRPr/>
          </a:p>
        </p:txBody>
      </p:sp>
      <p:sp>
        <p:nvSpPr>
          <p:cNvPr id="99" name="Google Shape;99;p13"/>
          <p:cNvSpPr txBox="1">
            <a:spLocks noGrp="1"/>
          </p:cNvSpPr>
          <p:nvPr>
            <p:ph type="title"/>
          </p:nvPr>
        </p:nvSpPr>
        <p:spPr>
          <a:xfrm>
            <a:off x="965960" y="171339"/>
            <a:ext cx="17661663" cy="1935353"/>
          </a:xfrm>
          <a:prstGeom prst="rect">
            <a:avLst/>
          </a:prstGeom>
        </p:spPr>
        <p:txBody>
          <a:bodyPr spcFirstLastPara="1" wrap="square" lIns="91425" tIns="91425" rIns="91425" bIns="91425" anchor="b" anchorCtr="0"/>
          <a:lstStyle>
            <a:lvl1pPr lvl="0" rtl="0">
              <a:spcBef>
                <a:spcPts val="0"/>
              </a:spcBef>
              <a:spcAft>
                <a:spcPts val="0"/>
              </a:spcAft>
              <a:buNone/>
              <a:defRPr sz="7915" b="1">
                <a:solidFill>
                  <a:srgbClr val="003C71"/>
                </a:solidFill>
                <a:latin typeface="Arial"/>
                <a:ea typeface="Arial"/>
                <a:cs typeface="Arial"/>
                <a:sym typeface="Arial"/>
              </a:defRPr>
            </a:lvl1pPr>
            <a:lvl2pPr lvl="1" rtl="0">
              <a:spcBef>
                <a:spcPts val="0"/>
              </a:spcBef>
              <a:spcAft>
                <a:spcPts val="0"/>
              </a:spcAft>
              <a:buNone/>
              <a:defRPr sz="7915" b="1">
                <a:solidFill>
                  <a:srgbClr val="003C71"/>
                </a:solidFill>
                <a:latin typeface="Arial"/>
                <a:ea typeface="Arial"/>
                <a:cs typeface="Arial"/>
                <a:sym typeface="Arial"/>
              </a:defRPr>
            </a:lvl2pPr>
            <a:lvl3pPr lvl="2" rtl="0">
              <a:spcBef>
                <a:spcPts val="0"/>
              </a:spcBef>
              <a:spcAft>
                <a:spcPts val="0"/>
              </a:spcAft>
              <a:buNone/>
              <a:defRPr sz="7915" b="1">
                <a:solidFill>
                  <a:srgbClr val="003C71"/>
                </a:solidFill>
                <a:latin typeface="Arial"/>
                <a:ea typeface="Arial"/>
                <a:cs typeface="Arial"/>
                <a:sym typeface="Arial"/>
              </a:defRPr>
            </a:lvl3pPr>
            <a:lvl4pPr lvl="3" rtl="0">
              <a:spcBef>
                <a:spcPts val="0"/>
              </a:spcBef>
              <a:spcAft>
                <a:spcPts val="0"/>
              </a:spcAft>
              <a:buNone/>
              <a:defRPr sz="7915" b="1">
                <a:solidFill>
                  <a:srgbClr val="003C71"/>
                </a:solidFill>
                <a:latin typeface="Arial"/>
                <a:ea typeface="Arial"/>
                <a:cs typeface="Arial"/>
                <a:sym typeface="Arial"/>
              </a:defRPr>
            </a:lvl4pPr>
            <a:lvl5pPr lvl="4" rtl="0">
              <a:spcBef>
                <a:spcPts val="0"/>
              </a:spcBef>
              <a:spcAft>
                <a:spcPts val="0"/>
              </a:spcAft>
              <a:buNone/>
              <a:defRPr sz="7915" b="1">
                <a:solidFill>
                  <a:srgbClr val="003C71"/>
                </a:solidFill>
                <a:latin typeface="Arial"/>
                <a:ea typeface="Arial"/>
                <a:cs typeface="Arial"/>
                <a:sym typeface="Arial"/>
              </a:defRPr>
            </a:lvl5pPr>
            <a:lvl6pPr lvl="5" rtl="0">
              <a:spcBef>
                <a:spcPts val="0"/>
              </a:spcBef>
              <a:spcAft>
                <a:spcPts val="0"/>
              </a:spcAft>
              <a:buNone/>
              <a:defRPr sz="7915" b="1">
                <a:solidFill>
                  <a:srgbClr val="003C71"/>
                </a:solidFill>
                <a:latin typeface="Arial"/>
                <a:ea typeface="Arial"/>
                <a:cs typeface="Arial"/>
                <a:sym typeface="Arial"/>
              </a:defRPr>
            </a:lvl6pPr>
            <a:lvl7pPr lvl="6" rtl="0">
              <a:spcBef>
                <a:spcPts val="0"/>
              </a:spcBef>
              <a:spcAft>
                <a:spcPts val="0"/>
              </a:spcAft>
              <a:buNone/>
              <a:defRPr sz="7915" b="1">
                <a:solidFill>
                  <a:srgbClr val="003C71"/>
                </a:solidFill>
                <a:latin typeface="Arial"/>
                <a:ea typeface="Arial"/>
                <a:cs typeface="Arial"/>
                <a:sym typeface="Arial"/>
              </a:defRPr>
            </a:lvl7pPr>
            <a:lvl8pPr lvl="7" rtl="0">
              <a:spcBef>
                <a:spcPts val="0"/>
              </a:spcBef>
              <a:spcAft>
                <a:spcPts val="0"/>
              </a:spcAft>
              <a:buNone/>
              <a:defRPr sz="7915" b="1">
                <a:solidFill>
                  <a:srgbClr val="003C71"/>
                </a:solidFill>
                <a:latin typeface="Arial"/>
                <a:ea typeface="Arial"/>
                <a:cs typeface="Arial"/>
                <a:sym typeface="Arial"/>
              </a:defRPr>
            </a:lvl8pPr>
            <a:lvl9pPr lvl="8" rtl="0">
              <a:spcBef>
                <a:spcPts val="0"/>
              </a:spcBef>
              <a:spcAft>
                <a:spcPts val="0"/>
              </a:spcAft>
              <a:buNone/>
              <a:defRPr sz="7915" b="1">
                <a:solidFill>
                  <a:srgbClr val="003C71"/>
                </a:solidFill>
                <a:latin typeface="Arial"/>
                <a:ea typeface="Arial"/>
                <a:cs typeface="Arial"/>
                <a:sym typeface="Arial"/>
              </a:defRPr>
            </a:lvl9pPr>
          </a:lstStyle>
          <a:p>
            <a:endParaRPr/>
          </a:p>
        </p:txBody>
      </p:sp>
      <p:cxnSp>
        <p:nvCxnSpPr>
          <p:cNvPr id="100" name="Google Shape;100;p13"/>
          <p:cNvCxnSpPr/>
          <p:nvPr/>
        </p:nvCxnSpPr>
        <p:spPr>
          <a:xfrm>
            <a:off x="1219570" y="1989184"/>
            <a:ext cx="15895958" cy="0"/>
          </a:xfrm>
          <a:prstGeom prst="straightConnector1">
            <a:avLst/>
          </a:prstGeom>
          <a:noFill/>
          <a:ln w="19050" cap="flat" cmpd="sng">
            <a:solidFill>
              <a:srgbClr val="000000"/>
            </a:solidFill>
            <a:prstDash val="solid"/>
            <a:round/>
            <a:headEnd type="none" w="med" len="med"/>
            <a:tailEnd type="none" w="med" len="med"/>
          </a:ln>
        </p:spPr>
      </p:cxnSp>
      <p:sp>
        <p:nvSpPr>
          <p:cNvPr id="101" name="Google Shape;101;p13"/>
          <p:cNvSpPr txBox="1">
            <a:spLocks noGrp="1"/>
          </p:cNvSpPr>
          <p:nvPr>
            <p:ph type="subTitle" idx="4"/>
          </p:nvPr>
        </p:nvSpPr>
        <p:spPr>
          <a:xfrm>
            <a:off x="965960" y="1914740"/>
            <a:ext cx="17661663" cy="865434"/>
          </a:xfrm>
          <a:prstGeom prst="rect">
            <a:avLst/>
          </a:prstGeom>
        </p:spPr>
        <p:txBody>
          <a:bodyPr spcFirstLastPara="1" wrap="square" lIns="91425" tIns="91425" rIns="91425" bIns="91425" anchor="t" anchorCtr="0"/>
          <a:lstStyle>
            <a:lvl1pPr lvl="0" rtl="0">
              <a:spcBef>
                <a:spcPts val="0"/>
              </a:spcBef>
              <a:spcAft>
                <a:spcPts val="0"/>
              </a:spcAft>
              <a:buNone/>
              <a:defRPr sz="5277" b="1" i="1">
                <a:solidFill>
                  <a:srgbClr val="0579BD"/>
                </a:solidFill>
                <a:latin typeface="Arial"/>
                <a:ea typeface="Arial"/>
                <a:cs typeface="Arial"/>
                <a:sym typeface="Arial"/>
              </a:defRPr>
            </a:lvl1pPr>
            <a:lvl2pPr lvl="1" rtl="0">
              <a:spcBef>
                <a:spcPts val="3518"/>
              </a:spcBef>
              <a:spcAft>
                <a:spcPts val="0"/>
              </a:spcAft>
              <a:buNone/>
              <a:defRPr sz="5277" b="1" i="1">
                <a:solidFill>
                  <a:srgbClr val="0579BD"/>
                </a:solidFill>
                <a:latin typeface="Arial"/>
                <a:ea typeface="Arial"/>
                <a:cs typeface="Arial"/>
                <a:sym typeface="Arial"/>
              </a:defRPr>
            </a:lvl2pPr>
            <a:lvl3pPr lvl="2" rtl="0">
              <a:spcBef>
                <a:spcPts val="3518"/>
              </a:spcBef>
              <a:spcAft>
                <a:spcPts val="0"/>
              </a:spcAft>
              <a:buNone/>
              <a:defRPr sz="5277" b="1" i="1">
                <a:solidFill>
                  <a:srgbClr val="0579BD"/>
                </a:solidFill>
                <a:latin typeface="Arial"/>
                <a:ea typeface="Arial"/>
                <a:cs typeface="Arial"/>
                <a:sym typeface="Arial"/>
              </a:defRPr>
            </a:lvl3pPr>
            <a:lvl4pPr lvl="3" rtl="0">
              <a:spcBef>
                <a:spcPts val="3518"/>
              </a:spcBef>
              <a:spcAft>
                <a:spcPts val="0"/>
              </a:spcAft>
              <a:buNone/>
              <a:defRPr sz="5277" b="1" i="1">
                <a:solidFill>
                  <a:srgbClr val="0579BD"/>
                </a:solidFill>
                <a:latin typeface="Arial"/>
                <a:ea typeface="Arial"/>
                <a:cs typeface="Arial"/>
                <a:sym typeface="Arial"/>
              </a:defRPr>
            </a:lvl4pPr>
            <a:lvl5pPr lvl="4" rtl="0">
              <a:spcBef>
                <a:spcPts val="3518"/>
              </a:spcBef>
              <a:spcAft>
                <a:spcPts val="0"/>
              </a:spcAft>
              <a:buNone/>
              <a:defRPr sz="5277" b="1" i="1">
                <a:solidFill>
                  <a:srgbClr val="0579BD"/>
                </a:solidFill>
                <a:latin typeface="Arial"/>
                <a:ea typeface="Arial"/>
                <a:cs typeface="Arial"/>
                <a:sym typeface="Arial"/>
              </a:defRPr>
            </a:lvl5pPr>
            <a:lvl6pPr lvl="5" rtl="0">
              <a:spcBef>
                <a:spcPts val="3518"/>
              </a:spcBef>
              <a:spcAft>
                <a:spcPts val="0"/>
              </a:spcAft>
              <a:buNone/>
              <a:defRPr sz="5277" b="1" i="1">
                <a:solidFill>
                  <a:srgbClr val="0579BD"/>
                </a:solidFill>
                <a:latin typeface="Arial"/>
                <a:ea typeface="Arial"/>
                <a:cs typeface="Arial"/>
                <a:sym typeface="Arial"/>
              </a:defRPr>
            </a:lvl6pPr>
            <a:lvl7pPr lvl="6" rtl="0">
              <a:spcBef>
                <a:spcPts val="3518"/>
              </a:spcBef>
              <a:spcAft>
                <a:spcPts val="0"/>
              </a:spcAft>
              <a:buNone/>
              <a:defRPr sz="5277" b="1" i="1">
                <a:solidFill>
                  <a:srgbClr val="0579BD"/>
                </a:solidFill>
                <a:latin typeface="Arial"/>
                <a:ea typeface="Arial"/>
                <a:cs typeface="Arial"/>
                <a:sym typeface="Arial"/>
              </a:defRPr>
            </a:lvl7pPr>
            <a:lvl8pPr lvl="7" rtl="0">
              <a:spcBef>
                <a:spcPts val="3518"/>
              </a:spcBef>
              <a:spcAft>
                <a:spcPts val="0"/>
              </a:spcAft>
              <a:buNone/>
              <a:defRPr sz="5277" b="1" i="1">
                <a:solidFill>
                  <a:srgbClr val="0579BD"/>
                </a:solidFill>
                <a:latin typeface="Arial"/>
                <a:ea typeface="Arial"/>
                <a:cs typeface="Arial"/>
                <a:sym typeface="Arial"/>
              </a:defRPr>
            </a:lvl8pPr>
            <a:lvl9pPr lvl="8" rtl="0">
              <a:spcBef>
                <a:spcPts val="3518"/>
              </a:spcBef>
              <a:spcAft>
                <a:spcPts val="3518"/>
              </a:spcAft>
              <a:buNone/>
              <a:defRPr sz="5277" b="1" i="1">
                <a:solidFill>
                  <a:srgbClr val="0579BD"/>
                </a:solidFill>
                <a:latin typeface="Arial"/>
                <a:ea typeface="Arial"/>
                <a:cs typeface="Arial"/>
                <a:sym typeface="Arial"/>
              </a:defRPr>
            </a:lvl9pPr>
          </a:lstStyle>
          <a:p>
            <a:endParaRPr/>
          </a:p>
        </p:txBody>
      </p:sp>
    </p:spTree>
    <p:extLst>
      <p:ext uri="{BB962C8B-B14F-4D97-AF65-F5344CB8AC3E}">
        <p14:creationId xmlns:p14="http://schemas.microsoft.com/office/powerpoint/2010/main" val="24542927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List Items - Same Slide - NUMBERED - More Slots">
  <p:cSld name="List Items - Same Slide - NUMBERED - More Slots">
    <p:bg>
      <p:bgPr>
        <a:solidFill>
          <a:srgbClr val="FFFFFF"/>
        </a:solidFill>
        <a:effectLst/>
      </p:bgPr>
    </p:bg>
    <p:spTree>
      <p:nvGrpSpPr>
        <p:cNvPr id="1" name="Shape 136"/>
        <p:cNvGrpSpPr/>
        <p:nvPr/>
      </p:nvGrpSpPr>
      <p:grpSpPr>
        <a:xfrm>
          <a:off x="0" y="0"/>
          <a:ext cx="0" cy="0"/>
          <a:chOff x="0" y="0"/>
          <a:chExt cx="0" cy="0"/>
        </a:xfrm>
      </p:grpSpPr>
      <p:sp>
        <p:nvSpPr>
          <p:cNvPr id="137" name="Google Shape;137;p16"/>
          <p:cNvSpPr/>
          <p:nvPr/>
        </p:nvSpPr>
        <p:spPr>
          <a:xfrm>
            <a:off x="1014769" y="8803142"/>
            <a:ext cx="18111499" cy="1453824"/>
          </a:xfrm>
          <a:prstGeom prst="roundRect">
            <a:avLst>
              <a:gd name="adj" fmla="val 16667"/>
            </a:avLst>
          </a:prstGeom>
          <a:solidFill>
            <a:srgbClr val="003C71">
              <a:alpha val="21920"/>
            </a:srgbClr>
          </a:solidFill>
          <a:ln>
            <a:noFill/>
          </a:ln>
        </p:spPr>
        <p:txBody>
          <a:bodyPr spcFirstLastPara="1" wrap="square" lIns="201008" tIns="201008" rIns="201008" bIns="201008" anchor="ctr" anchorCtr="0">
            <a:noAutofit/>
          </a:bodyPr>
          <a:lstStyle/>
          <a:p>
            <a:pPr marL="0" marR="0" lvl="0" indent="0" algn="l" rtl="0">
              <a:lnSpc>
                <a:spcPct val="100000"/>
              </a:lnSpc>
              <a:spcBef>
                <a:spcPts val="0"/>
              </a:spcBef>
              <a:spcAft>
                <a:spcPts val="0"/>
              </a:spcAft>
              <a:buNone/>
            </a:pPr>
            <a:endParaRPr sz="3957"/>
          </a:p>
        </p:txBody>
      </p:sp>
      <p:sp>
        <p:nvSpPr>
          <p:cNvPr id="138" name="Google Shape;138;p16"/>
          <p:cNvSpPr txBox="1">
            <a:spLocks noGrp="1"/>
          </p:cNvSpPr>
          <p:nvPr>
            <p:ph type="sldNum" idx="12"/>
          </p:nvPr>
        </p:nvSpPr>
        <p:spPr>
          <a:xfrm>
            <a:off x="18627640" y="10253320"/>
            <a:ext cx="1206378" cy="865434"/>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
        <p:nvSpPr>
          <p:cNvPr id="139" name="Google Shape;139;p16"/>
          <p:cNvSpPr/>
          <p:nvPr/>
        </p:nvSpPr>
        <p:spPr>
          <a:xfrm>
            <a:off x="1014769" y="7208377"/>
            <a:ext cx="18111499" cy="1453824"/>
          </a:xfrm>
          <a:prstGeom prst="roundRect">
            <a:avLst>
              <a:gd name="adj" fmla="val 16667"/>
            </a:avLst>
          </a:prstGeom>
          <a:solidFill>
            <a:srgbClr val="003C71">
              <a:alpha val="21920"/>
            </a:srgbClr>
          </a:solidFill>
          <a:ln>
            <a:noFill/>
          </a:ln>
        </p:spPr>
        <p:txBody>
          <a:bodyPr spcFirstLastPara="1" wrap="square" lIns="201008" tIns="201008" rIns="201008" bIns="201008" anchor="ctr" anchorCtr="0">
            <a:noAutofit/>
          </a:bodyPr>
          <a:lstStyle/>
          <a:p>
            <a:pPr marL="0" marR="0" lvl="0" indent="0" algn="l" rtl="0">
              <a:lnSpc>
                <a:spcPct val="100000"/>
              </a:lnSpc>
              <a:spcBef>
                <a:spcPts val="0"/>
              </a:spcBef>
              <a:spcAft>
                <a:spcPts val="0"/>
              </a:spcAft>
              <a:buNone/>
            </a:pPr>
            <a:endParaRPr sz="3957"/>
          </a:p>
        </p:txBody>
      </p:sp>
      <p:sp>
        <p:nvSpPr>
          <p:cNvPr id="140" name="Google Shape;140;p16"/>
          <p:cNvSpPr/>
          <p:nvPr/>
        </p:nvSpPr>
        <p:spPr>
          <a:xfrm>
            <a:off x="1014769" y="5613613"/>
            <a:ext cx="18111499" cy="1453824"/>
          </a:xfrm>
          <a:prstGeom prst="roundRect">
            <a:avLst>
              <a:gd name="adj" fmla="val 16667"/>
            </a:avLst>
          </a:prstGeom>
          <a:solidFill>
            <a:srgbClr val="003C71">
              <a:alpha val="21920"/>
            </a:srgbClr>
          </a:solidFill>
          <a:ln>
            <a:noFill/>
          </a:ln>
        </p:spPr>
        <p:txBody>
          <a:bodyPr spcFirstLastPara="1" wrap="square" lIns="201008" tIns="201008" rIns="201008" bIns="201008" anchor="ctr" anchorCtr="0">
            <a:noAutofit/>
          </a:bodyPr>
          <a:lstStyle/>
          <a:p>
            <a:pPr marL="0" marR="0" lvl="0" indent="0" algn="l" rtl="0">
              <a:lnSpc>
                <a:spcPct val="100000"/>
              </a:lnSpc>
              <a:spcBef>
                <a:spcPts val="0"/>
              </a:spcBef>
              <a:spcAft>
                <a:spcPts val="0"/>
              </a:spcAft>
              <a:buNone/>
            </a:pPr>
            <a:endParaRPr sz="3957"/>
          </a:p>
        </p:txBody>
      </p:sp>
      <p:sp>
        <p:nvSpPr>
          <p:cNvPr id="141" name="Google Shape;141;p16"/>
          <p:cNvSpPr/>
          <p:nvPr/>
        </p:nvSpPr>
        <p:spPr>
          <a:xfrm>
            <a:off x="1014769" y="4018848"/>
            <a:ext cx="18111499" cy="1453824"/>
          </a:xfrm>
          <a:prstGeom prst="roundRect">
            <a:avLst>
              <a:gd name="adj" fmla="val 16667"/>
            </a:avLst>
          </a:prstGeom>
          <a:solidFill>
            <a:srgbClr val="003C71">
              <a:alpha val="21920"/>
            </a:srgbClr>
          </a:solidFill>
          <a:ln>
            <a:noFill/>
          </a:ln>
        </p:spPr>
        <p:txBody>
          <a:bodyPr spcFirstLastPara="1" wrap="square" lIns="201008" tIns="201008" rIns="201008" bIns="201008" anchor="ctr" anchorCtr="0">
            <a:noAutofit/>
          </a:bodyPr>
          <a:lstStyle/>
          <a:p>
            <a:pPr marL="0" marR="0" lvl="0" indent="0" algn="l" rtl="0">
              <a:lnSpc>
                <a:spcPct val="100000"/>
              </a:lnSpc>
              <a:spcBef>
                <a:spcPts val="0"/>
              </a:spcBef>
              <a:spcAft>
                <a:spcPts val="0"/>
              </a:spcAft>
              <a:buNone/>
            </a:pPr>
            <a:endParaRPr sz="3957"/>
          </a:p>
        </p:txBody>
      </p:sp>
      <p:sp>
        <p:nvSpPr>
          <p:cNvPr id="142" name="Google Shape;142;p16"/>
          <p:cNvSpPr txBox="1">
            <a:spLocks noGrp="1"/>
          </p:cNvSpPr>
          <p:nvPr>
            <p:ph type="body" idx="1"/>
          </p:nvPr>
        </p:nvSpPr>
        <p:spPr>
          <a:xfrm>
            <a:off x="2559843" y="4034460"/>
            <a:ext cx="16149898" cy="1399734"/>
          </a:xfrm>
          <a:prstGeom prst="rect">
            <a:avLst/>
          </a:prstGeom>
        </p:spPr>
        <p:txBody>
          <a:bodyPr spcFirstLastPara="1" wrap="square" lIns="91425" tIns="91425" rIns="91425" bIns="91425" anchor="ctr" anchorCtr="0"/>
          <a:lstStyle>
            <a:lvl1pPr marL="1005200" lvl="0" indent="-809744" rtl="0">
              <a:lnSpc>
                <a:spcPct val="100000"/>
              </a:lnSpc>
              <a:spcBef>
                <a:spcPts val="0"/>
              </a:spcBef>
              <a:spcAft>
                <a:spcPts val="0"/>
              </a:spcAft>
              <a:buClr>
                <a:srgbClr val="000000"/>
              </a:buClr>
              <a:buSzPts val="2200"/>
              <a:buFont typeface="Arial"/>
              <a:buChar char="●"/>
              <a:defRPr sz="4837">
                <a:solidFill>
                  <a:srgbClr val="000000"/>
                </a:solidFill>
                <a:latin typeface="Arial"/>
                <a:ea typeface="Arial"/>
                <a:cs typeface="Arial"/>
                <a:sym typeface="Arial"/>
              </a:defRPr>
            </a:lvl1pPr>
            <a:lvl2pPr marL="2010400" lvl="1" indent="-698056" rtl="0">
              <a:lnSpc>
                <a:spcPct val="100000"/>
              </a:lnSpc>
              <a:spcBef>
                <a:spcPts val="1319"/>
              </a:spcBef>
              <a:spcAft>
                <a:spcPts val="0"/>
              </a:spcAft>
              <a:buSzPts val="1400"/>
              <a:buFont typeface="Arial"/>
              <a:buChar char="○"/>
              <a:defRPr>
                <a:latin typeface="Arial"/>
                <a:ea typeface="Arial"/>
                <a:cs typeface="Arial"/>
                <a:sym typeface="Arial"/>
              </a:defRPr>
            </a:lvl2pPr>
            <a:lvl3pPr marL="3015600" lvl="2" indent="-698056" rtl="0">
              <a:lnSpc>
                <a:spcPct val="100000"/>
              </a:lnSpc>
              <a:spcBef>
                <a:spcPts val="1319"/>
              </a:spcBef>
              <a:spcAft>
                <a:spcPts val="0"/>
              </a:spcAft>
              <a:buSzPts val="1400"/>
              <a:buFont typeface="Arial"/>
              <a:buChar char="■"/>
              <a:defRPr>
                <a:latin typeface="Arial"/>
                <a:ea typeface="Arial"/>
                <a:cs typeface="Arial"/>
                <a:sym typeface="Arial"/>
              </a:defRPr>
            </a:lvl3pPr>
            <a:lvl4pPr marL="4020800" lvl="3" indent="-698056" rtl="0">
              <a:lnSpc>
                <a:spcPct val="100000"/>
              </a:lnSpc>
              <a:spcBef>
                <a:spcPts val="1319"/>
              </a:spcBef>
              <a:spcAft>
                <a:spcPts val="0"/>
              </a:spcAft>
              <a:buSzPts val="1400"/>
              <a:buFont typeface="Arial"/>
              <a:buChar char="●"/>
              <a:defRPr>
                <a:latin typeface="Arial"/>
                <a:ea typeface="Arial"/>
                <a:cs typeface="Arial"/>
                <a:sym typeface="Arial"/>
              </a:defRPr>
            </a:lvl4pPr>
            <a:lvl5pPr marL="5026000" lvl="4" indent="-698056" rtl="0">
              <a:lnSpc>
                <a:spcPct val="100000"/>
              </a:lnSpc>
              <a:spcBef>
                <a:spcPts val="1319"/>
              </a:spcBef>
              <a:spcAft>
                <a:spcPts val="0"/>
              </a:spcAft>
              <a:buSzPts val="1400"/>
              <a:buFont typeface="Arial"/>
              <a:buChar char="○"/>
              <a:defRPr>
                <a:latin typeface="Arial"/>
                <a:ea typeface="Arial"/>
                <a:cs typeface="Arial"/>
                <a:sym typeface="Arial"/>
              </a:defRPr>
            </a:lvl5pPr>
            <a:lvl6pPr marL="6031200" lvl="5" indent="-698056" rtl="0">
              <a:lnSpc>
                <a:spcPct val="100000"/>
              </a:lnSpc>
              <a:spcBef>
                <a:spcPts val="1319"/>
              </a:spcBef>
              <a:spcAft>
                <a:spcPts val="0"/>
              </a:spcAft>
              <a:buSzPts val="1400"/>
              <a:buFont typeface="Arial"/>
              <a:buChar char="■"/>
              <a:defRPr>
                <a:latin typeface="Arial"/>
                <a:ea typeface="Arial"/>
                <a:cs typeface="Arial"/>
                <a:sym typeface="Arial"/>
              </a:defRPr>
            </a:lvl6pPr>
            <a:lvl7pPr marL="7036399" lvl="6" indent="-698056" rtl="0">
              <a:lnSpc>
                <a:spcPct val="100000"/>
              </a:lnSpc>
              <a:spcBef>
                <a:spcPts val="1319"/>
              </a:spcBef>
              <a:spcAft>
                <a:spcPts val="0"/>
              </a:spcAft>
              <a:buSzPts val="1400"/>
              <a:buFont typeface="Arial"/>
              <a:buChar char="●"/>
              <a:defRPr>
                <a:latin typeface="Arial"/>
                <a:ea typeface="Arial"/>
                <a:cs typeface="Arial"/>
                <a:sym typeface="Arial"/>
              </a:defRPr>
            </a:lvl7pPr>
            <a:lvl8pPr marL="8041599" lvl="7" indent="-698056" rtl="0">
              <a:lnSpc>
                <a:spcPct val="100000"/>
              </a:lnSpc>
              <a:spcBef>
                <a:spcPts val="1319"/>
              </a:spcBef>
              <a:spcAft>
                <a:spcPts val="0"/>
              </a:spcAft>
              <a:buSzPts val="1400"/>
              <a:buFont typeface="Arial"/>
              <a:buChar char="○"/>
              <a:defRPr>
                <a:latin typeface="Arial"/>
                <a:ea typeface="Arial"/>
                <a:cs typeface="Arial"/>
                <a:sym typeface="Arial"/>
              </a:defRPr>
            </a:lvl8pPr>
            <a:lvl9pPr marL="9046799" lvl="8" indent="-698056" rtl="0">
              <a:lnSpc>
                <a:spcPct val="100000"/>
              </a:lnSpc>
              <a:spcBef>
                <a:spcPts val="1319"/>
              </a:spcBef>
              <a:spcAft>
                <a:spcPts val="1319"/>
              </a:spcAft>
              <a:buSzPts val="1400"/>
              <a:buFont typeface="Arial"/>
              <a:buChar char="■"/>
              <a:defRPr>
                <a:latin typeface="Arial"/>
                <a:ea typeface="Arial"/>
                <a:cs typeface="Arial"/>
                <a:sym typeface="Arial"/>
              </a:defRPr>
            </a:lvl9pPr>
          </a:lstStyle>
          <a:p>
            <a:endParaRPr/>
          </a:p>
        </p:txBody>
      </p:sp>
      <p:sp>
        <p:nvSpPr>
          <p:cNvPr id="143" name="Google Shape;143;p16"/>
          <p:cNvSpPr txBox="1">
            <a:spLocks noGrp="1"/>
          </p:cNvSpPr>
          <p:nvPr>
            <p:ph type="body" idx="2"/>
          </p:nvPr>
        </p:nvSpPr>
        <p:spPr>
          <a:xfrm>
            <a:off x="2559843" y="8833802"/>
            <a:ext cx="16149898" cy="1399734"/>
          </a:xfrm>
          <a:prstGeom prst="rect">
            <a:avLst/>
          </a:prstGeom>
        </p:spPr>
        <p:txBody>
          <a:bodyPr spcFirstLastPara="1" wrap="square" lIns="91425" tIns="91425" rIns="91425" bIns="91425" anchor="ctr" anchorCtr="0"/>
          <a:lstStyle>
            <a:lvl1pPr marL="1005200" lvl="0" indent="-809744" rtl="0">
              <a:lnSpc>
                <a:spcPct val="100000"/>
              </a:lnSpc>
              <a:spcBef>
                <a:spcPts val="0"/>
              </a:spcBef>
              <a:spcAft>
                <a:spcPts val="0"/>
              </a:spcAft>
              <a:buClr>
                <a:srgbClr val="000000"/>
              </a:buClr>
              <a:buSzPts val="2200"/>
              <a:buFont typeface="Arial"/>
              <a:buChar char="●"/>
              <a:defRPr sz="4837">
                <a:solidFill>
                  <a:srgbClr val="000000"/>
                </a:solidFill>
                <a:latin typeface="Arial"/>
                <a:ea typeface="Arial"/>
                <a:cs typeface="Arial"/>
                <a:sym typeface="Arial"/>
              </a:defRPr>
            </a:lvl1pPr>
            <a:lvl2pPr marL="2010400" lvl="1" indent="-698056" rtl="0">
              <a:lnSpc>
                <a:spcPct val="100000"/>
              </a:lnSpc>
              <a:spcBef>
                <a:spcPts val="1319"/>
              </a:spcBef>
              <a:spcAft>
                <a:spcPts val="0"/>
              </a:spcAft>
              <a:buSzPts val="1400"/>
              <a:buFont typeface="Arial"/>
              <a:buChar char="○"/>
              <a:defRPr>
                <a:latin typeface="Arial"/>
                <a:ea typeface="Arial"/>
                <a:cs typeface="Arial"/>
                <a:sym typeface="Arial"/>
              </a:defRPr>
            </a:lvl2pPr>
            <a:lvl3pPr marL="3015600" lvl="2" indent="-698056" rtl="0">
              <a:lnSpc>
                <a:spcPct val="100000"/>
              </a:lnSpc>
              <a:spcBef>
                <a:spcPts val="1319"/>
              </a:spcBef>
              <a:spcAft>
                <a:spcPts val="0"/>
              </a:spcAft>
              <a:buSzPts val="1400"/>
              <a:buFont typeface="Arial"/>
              <a:buChar char="■"/>
              <a:defRPr>
                <a:latin typeface="Arial"/>
                <a:ea typeface="Arial"/>
                <a:cs typeface="Arial"/>
                <a:sym typeface="Arial"/>
              </a:defRPr>
            </a:lvl3pPr>
            <a:lvl4pPr marL="4020800" lvl="3" indent="-698056" rtl="0">
              <a:lnSpc>
                <a:spcPct val="100000"/>
              </a:lnSpc>
              <a:spcBef>
                <a:spcPts val="1319"/>
              </a:spcBef>
              <a:spcAft>
                <a:spcPts val="0"/>
              </a:spcAft>
              <a:buSzPts val="1400"/>
              <a:buFont typeface="Arial"/>
              <a:buChar char="●"/>
              <a:defRPr>
                <a:latin typeface="Arial"/>
                <a:ea typeface="Arial"/>
                <a:cs typeface="Arial"/>
                <a:sym typeface="Arial"/>
              </a:defRPr>
            </a:lvl4pPr>
            <a:lvl5pPr marL="5026000" lvl="4" indent="-698056" rtl="0">
              <a:lnSpc>
                <a:spcPct val="100000"/>
              </a:lnSpc>
              <a:spcBef>
                <a:spcPts val="1319"/>
              </a:spcBef>
              <a:spcAft>
                <a:spcPts val="0"/>
              </a:spcAft>
              <a:buSzPts val="1400"/>
              <a:buFont typeface="Arial"/>
              <a:buChar char="○"/>
              <a:defRPr>
                <a:latin typeface="Arial"/>
                <a:ea typeface="Arial"/>
                <a:cs typeface="Arial"/>
                <a:sym typeface="Arial"/>
              </a:defRPr>
            </a:lvl5pPr>
            <a:lvl6pPr marL="6031200" lvl="5" indent="-698056" rtl="0">
              <a:lnSpc>
                <a:spcPct val="100000"/>
              </a:lnSpc>
              <a:spcBef>
                <a:spcPts val="1319"/>
              </a:spcBef>
              <a:spcAft>
                <a:spcPts val="0"/>
              </a:spcAft>
              <a:buSzPts val="1400"/>
              <a:buFont typeface="Arial"/>
              <a:buChar char="■"/>
              <a:defRPr>
                <a:latin typeface="Arial"/>
                <a:ea typeface="Arial"/>
                <a:cs typeface="Arial"/>
                <a:sym typeface="Arial"/>
              </a:defRPr>
            </a:lvl6pPr>
            <a:lvl7pPr marL="7036399" lvl="6" indent="-698056" rtl="0">
              <a:lnSpc>
                <a:spcPct val="100000"/>
              </a:lnSpc>
              <a:spcBef>
                <a:spcPts val="1319"/>
              </a:spcBef>
              <a:spcAft>
                <a:spcPts val="0"/>
              </a:spcAft>
              <a:buSzPts val="1400"/>
              <a:buFont typeface="Arial"/>
              <a:buChar char="●"/>
              <a:defRPr>
                <a:latin typeface="Arial"/>
                <a:ea typeface="Arial"/>
                <a:cs typeface="Arial"/>
                <a:sym typeface="Arial"/>
              </a:defRPr>
            </a:lvl7pPr>
            <a:lvl8pPr marL="8041599" lvl="7" indent="-698056" rtl="0">
              <a:lnSpc>
                <a:spcPct val="100000"/>
              </a:lnSpc>
              <a:spcBef>
                <a:spcPts val="1319"/>
              </a:spcBef>
              <a:spcAft>
                <a:spcPts val="0"/>
              </a:spcAft>
              <a:buSzPts val="1400"/>
              <a:buFont typeface="Arial"/>
              <a:buChar char="○"/>
              <a:defRPr>
                <a:latin typeface="Arial"/>
                <a:ea typeface="Arial"/>
                <a:cs typeface="Arial"/>
                <a:sym typeface="Arial"/>
              </a:defRPr>
            </a:lvl8pPr>
            <a:lvl9pPr marL="9046799" lvl="8" indent="-698056" rtl="0">
              <a:lnSpc>
                <a:spcPct val="100000"/>
              </a:lnSpc>
              <a:spcBef>
                <a:spcPts val="1319"/>
              </a:spcBef>
              <a:spcAft>
                <a:spcPts val="1319"/>
              </a:spcAft>
              <a:buSzPts val="1400"/>
              <a:buFont typeface="Arial"/>
              <a:buChar char="■"/>
              <a:defRPr>
                <a:latin typeface="Arial"/>
                <a:ea typeface="Arial"/>
                <a:cs typeface="Arial"/>
                <a:sym typeface="Arial"/>
              </a:defRPr>
            </a:lvl9pPr>
          </a:lstStyle>
          <a:p>
            <a:endParaRPr/>
          </a:p>
        </p:txBody>
      </p:sp>
      <p:sp>
        <p:nvSpPr>
          <p:cNvPr id="144" name="Google Shape;144;p16"/>
          <p:cNvSpPr txBox="1">
            <a:spLocks noGrp="1"/>
          </p:cNvSpPr>
          <p:nvPr>
            <p:ph type="body" idx="3"/>
          </p:nvPr>
        </p:nvSpPr>
        <p:spPr>
          <a:xfrm>
            <a:off x="2559843" y="5668033"/>
            <a:ext cx="16149898" cy="1399734"/>
          </a:xfrm>
          <a:prstGeom prst="rect">
            <a:avLst/>
          </a:prstGeom>
        </p:spPr>
        <p:txBody>
          <a:bodyPr spcFirstLastPara="1" wrap="square" lIns="91425" tIns="91425" rIns="91425" bIns="91425" anchor="ctr" anchorCtr="0"/>
          <a:lstStyle>
            <a:lvl1pPr marL="1005200" lvl="0" indent="-809744" rtl="0">
              <a:lnSpc>
                <a:spcPct val="100000"/>
              </a:lnSpc>
              <a:spcBef>
                <a:spcPts val="0"/>
              </a:spcBef>
              <a:spcAft>
                <a:spcPts val="0"/>
              </a:spcAft>
              <a:buClr>
                <a:srgbClr val="000000"/>
              </a:buClr>
              <a:buSzPts val="2200"/>
              <a:buFont typeface="Arial"/>
              <a:buChar char="●"/>
              <a:defRPr sz="4837">
                <a:solidFill>
                  <a:srgbClr val="000000"/>
                </a:solidFill>
                <a:latin typeface="Arial"/>
                <a:ea typeface="Arial"/>
                <a:cs typeface="Arial"/>
                <a:sym typeface="Arial"/>
              </a:defRPr>
            </a:lvl1pPr>
            <a:lvl2pPr marL="2010400" lvl="1" indent="-698056" rtl="0">
              <a:lnSpc>
                <a:spcPct val="100000"/>
              </a:lnSpc>
              <a:spcBef>
                <a:spcPts val="1319"/>
              </a:spcBef>
              <a:spcAft>
                <a:spcPts val="0"/>
              </a:spcAft>
              <a:buSzPts val="1400"/>
              <a:buFont typeface="Arial"/>
              <a:buChar char="○"/>
              <a:defRPr>
                <a:latin typeface="Arial"/>
                <a:ea typeface="Arial"/>
                <a:cs typeface="Arial"/>
                <a:sym typeface="Arial"/>
              </a:defRPr>
            </a:lvl2pPr>
            <a:lvl3pPr marL="3015600" lvl="2" indent="-698056" rtl="0">
              <a:lnSpc>
                <a:spcPct val="100000"/>
              </a:lnSpc>
              <a:spcBef>
                <a:spcPts val="1319"/>
              </a:spcBef>
              <a:spcAft>
                <a:spcPts val="0"/>
              </a:spcAft>
              <a:buSzPts val="1400"/>
              <a:buFont typeface="Arial"/>
              <a:buChar char="■"/>
              <a:defRPr>
                <a:latin typeface="Arial"/>
                <a:ea typeface="Arial"/>
                <a:cs typeface="Arial"/>
                <a:sym typeface="Arial"/>
              </a:defRPr>
            </a:lvl3pPr>
            <a:lvl4pPr marL="4020800" lvl="3" indent="-698056" rtl="0">
              <a:lnSpc>
                <a:spcPct val="100000"/>
              </a:lnSpc>
              <a:spcBef>
                <a:spcPts val="1319"/>
              </a:spcBef>
              <a:spcAft>
                <a:spcPts val="0"/>
              </a:spcAft>
              <a:buSzPts val="1400"/>
              <a:buFont typeface="Arial"/>
              <a:buChar char="●"/>
              <a:defRPr>
                <a:latin typeface="Arial"/>
                <a:ea typeface="Arial"/>
                <a:cs typeface="Arial"/>
                <a:sym typeface="Arial"/>
              </a:defRPr>
            </a:lvl4pPr>
            <a:lvl5pPr marL="5026000" lvl="4" indent="-698056" rtl="0">
              <a:lnSpc>
                <a:spcPct val="100000"/>
              </a:lnSpc>
              <a:spcBef>
                <a:spcPts val="1319"/>
              </a:spcBef>
              <a:spcAft>
                <a:spcPts val="0"/>
              </a:spcAft>
              <a:buSzPts val="1400"/>
              <a:buFont typeface="Arial"/>
              <a:buChar char="○"/>
              <a:defRPr>
                <a:latin typeface="Arial"/>
                <a:ea typeface="Arial"/>
                <a:cs typeface="Arial"/>
                <a:sym typeface="Arial"/>
              </a:defRPr>
            </a:lvl5pPr>
            <a:lvl6pPr marL="6031200" lvl="5" indent="-698056" rtl="0">
              <a:lnSpc>
                <a:spcPct val="100000"/>
              </a:lnSpc>
              <a:spcBef>
                <a:spcPts val="1319"/>
              </a:spcBef>
              <a:spcAft>
                <a:spcPts val="0"/>
              </a:spcAft>
              <a:buSzPts val="1400"/>
              <a:buFont typeface="Arial"/>
              <a:buChar char="■"/>
              <a:defRPr>
                <a:latin typeface="Arial"/>
                <a:ea typeface="Arial"/>
                <a:cs typeface="Arial"/>
                <a:sym typeface="Arial"/>
              </a:defRPr>
            </a:lvl6pPr>
            <a:lvl7pPr marL="7036399" lvl="6" indent="-698056" rtl="0">
              <a:lnSpc>
                <a:spcPct val="100000"/>
              </a:lnSpc>
              <a:spcBef>
                <a:spcPts val="1319"/>
              </a:spcBef>
              <a:spcAft>
                <a:spcPts val="0"/>
              </a:spcAft>
              <a:buSzPts val="1400"/>
              <a:buFont typeface="Arial"/>
              <a:buChar char="●"/>
              <a:defRPr>
                <a:latin typeface="Arial"/>
                <a:ea typeface="Arial"/>
                <a:cs typeface="Arial"/>
                <a:sym typeface="Arial"/>
              </a:defRPr>
            </a:lvl7pPr>
            <a:lvl8pPr marL="8041599" lvl="7" indent="-698056" rtl="0">
              <a:lnSpc>
                <a:spcPct val="100000"/>
              </a:lnSpc>
              <a:spcBef>
                <a:spcPts val="1319"/>
              </a:spcBef>
              <a:spcAft>
                <a:spcPts val="0"/>
              </a:spcAft>
              <a:buSzPts val="1400"/>
              <a:buFont typeface="Arial"/>
              <a:buChar char="○"/>
              <a:defRPr>
                <a:latin typeface="Arial"/>
                <a:ea typeface="Arial"/>
                <a:cs typeface="Arial"/>
                <a:sym typeface="Arial"/>
              </a:defRPr>
            </a:lvl8pPr>
            <a:lvl9pPr marL="9046799" lvl="8" indent="-698056" rtl="0">
              <a:lnSpc>
                <a:spcPct val="100000"/>
              </a:lnSpc>
              <a:spcBef>
                <a:spcPts val="1319"/>
              </a:spcBef>
              <a:spcAft>
                <a:spcPts val="1319"/>
              </a:spcAft>
              <a:buSzPts val="1400"/>
              <a:buFont typeface="Arial"/>
              <a:buChar char="■"/>
              <a:defRPr>
                <a:latin typeface="Arial"/>
                <a:ea typeface="Arial"/>
                <a:cs typeface="Arial"/>
                <a:sym typeface="Arial"/>
              </a:defRPr>
            </a:lvl9pPr>
          </a:lstStyle>
          <a:p>
            <a:endParaRPr/>
          </a:p>
        </p:txBody>
      </p:sp>
      <p:sp>
        <p:nvSpPr>
          <p:cNvPr id="145" name="Google Shape;145;p16"/>
          <p:cNvSpPr txBox="1">
            <a:spLocks noGrp="1"/>
          </p:cNvSpPr>
          <p:nvPr>
            <p:ph type="body" idx="4"/>
          </p:nvPr>
        </p:nvSpPr>
        <p:spPr>
          <a:xfrm>
            <a:off x="2559843" y="7248754"/>
            <a:ext cx="16149898" cy="1399734"/>
          </a:xfrm>
          <a:prstGeom prst="rect">
            <a:avLst/>
          </a:prstGeom>
        </p:spPr>
        <p:txBody>
          <a:bodyPr spcFirstLastPara="1" wrap="square" lIns="91425" tIns="91425" rIns="91425" bIns="91425" anchor="ctr" anchorCtr="0"/>
          <a:lstStyle>
            <a:lvl1pPr marL="1005200" lvl="0" indent="-809744" rtl="0">
              <a:lnSpc>
                <a:spcPct val="100000"/>
              </a:lnSpc>
              <a:spcBef>
                <a:spcPts val="0"/>
              </a:spcBef>
              <a:spcAft>
                <a:spcPts val="0"/>
              </a:spcAft>
              <a:buClr>
                <a:srgbClr val="000000"/>
              </a:buClr>
              <a:buSzPts val="2200"/>
              <a:buFont typeface="Arial"/>
              <a:buChar char="●"/>
              <a:defRPr sz="4837">
                <a:solidFill>
                  <a:srgbClr val="000000"/>
                </a:solidFill>
                <a:latin typeface="Arial"/>
                <a:ea typeface="Arial"/>
                <a:cs typeface="Arial"/>
                <a:sym typeface="Arial"/>
              </a:defRPr>
            </a:lvl1pPr>
            <a:lvl2pPr marL="2010400" lvl="1" indent="-698056" rtl="0">
              <a:lnSpc>
                <a:spcPct val="100000"/>
              </a:lnSpc>
              <a:spcBef>
                <a:spcPts val="1319"/>
              </a:spcBef>
              <a:spcAft>
                <a:spcPts val="0"/>
              </a:spcAft>
              <a:buSzPts val="1400"/>
              <a:buFont typeface="Arial"/>
              <a:buChar char="○"/>
              <a:defRPr>
                <a:latin typeface="Arial"/>
                <a:ea typeface="Arial"/>
                <a:cs typeface="Arial"/>
                <a:sym typeface="Arial"/>
              </a:defRPr>
            </a:lvl2pPr>
            <a:lvl3pPr marL="3015600" lvl="2" indent="-698056" rtl="0">
              <a:lnSpc>
                <a:spcPct val="100000"/>
              </a:lnSpc>
              <a:spcBef>
                <a:spcPts val="1319"/>
              </a:spcBef>
              <a:spcAft>
                <a:spcPts val="0"/>
              </a:spcAft>
              <a:buSzPts val="1400"/>
              <a:buFont typeface="Arial"/>
              <a:buChar char="■"/>
              <a:defRPr>
                <a:latin typeface="Arial"/>
                <a:ea typeface="Arial"/>
                <a:cs typeface="Arial"/>
                <a:sym typeface="Arial"/>
              </a:defRPr>
            </a:lvl3pPr>
            <a:lvl4pPr marL="4020800" lvl="3" indent="-698056" rtl="0">
              <a:lnSpc>
                <a:spcPct val="100000"/>
              </a:lnSpc>
              <a:spcBef>
                <a:spcPts val="1319"/>
              </a:spcBef>
              <a:spcAft>
                <a:spcPts val="0"/>
              </a:spcAft>
              <a:buSzPts val="1400"/>
              <a:buFont typeface="Arial"/>
              <a:buChar char="●"/>
              <a:defRPr>
                <a:latin typeface="Arial"/>
                <a:ea typeface="Arial"/>
                <a:cs typeface="Arial"/>
                <a:sym typeface="Arial"/>
              </a:defRPr>
            </a:lvl4pPr>
            <a:lvl5pPr marL="5026000" lvl="4" indent="-698056" rtl="0">
              <a:lnSpc>
                <a:spcPct val="100000"/>
              </a:lnSpc>
              <a:spcBef>
                <a:spcPts val="1319"/>
              </a:spcBef>
              <a:spcAft>
                <a:spcPts val="0"/>
              </a:spcAft>
              <a:buSzPts val="1400"/>
              <a:buFont typeface="Arial"/>
              <a:buChar char="○"/>
              <a:defRPr>
                <a:latin typeface="Arial"/>
                <a:ea typeface="Arial"/>
                <a:cs typeface="Arial"/>
                <a:sym typeface="Arial"/>
              </a:defRPr>
            </a:lvl5pPr>
            <a:lvl6pPr marL="6031200" lvl="5" indent="-698056" rtl="0">
              <a:lnSpc>
                <a:spcPct val="100000"/>
              </a:lnSpc>
              <a:spcBef>
                <a:spcPts val="1319"/>
              </a:spcBef>
              <a:spcAft>
                <a:spcPts val="0"/>
              </a:spcAft>
              <a:buSzPts val="1400"/>
              <a:buFont typeface="Arial"/>
              <a:buChar char="■"/>
              <a:defRPr>
                <a:latin typeface="Arial"/>
                <a:ea typeface="Arial"/>
                <a:cs typeface="Arial"/>
                <a:sym typeface="Arial"/>
              </a:defRPr>
            </a:lvl6pPr>
            <a:lvl7pPr marL="7036399" lvl="6" indent="-698056" rtl="0">
              <a:lnSpc>
                <a:spcPct val="100000"/>
              </a:lnSpc>
              <a:spcBef>
                <a:spcPts val="1319"/>
              </a:spcBef>
              <a:spcAft>
                <a:spcPts val="0"/>
              </a:spcAft>
              <a:buSzPts val="1400"/>
              <a:buFont typeface="Arial"/>
              <a:buChar char="●"/>
              <a:defRPr>
                <a:latin typeface="Arial"/>
                <a:ea typeface="Arial"/>
                <a:cs typeface="Arial"/>
                <a:sym typeface="Arial"/>
              </a:defRPr>
            </a:lvl7pPr>
            <a:lvl8pPr marL="8041599" lvl="7" indent="-698056" rtl="0">
              <a:lnSpc>
                <a:spcPct val="100000"/>
              </a:lnSpc>
              <a:spcBef>
                <a:spcPts val="1319"/>
              </a:spcBef>
              <a:spcAft>
                <a:spcPts val="0"/>
              </a:spcAft>
              <a:buSzPts val="1400"/>
              <a:buFont typeface="Arial"/>
              <a:buChar char="○"/>
              <a:defRPr>
                <a:latin typeface="Arial"/>
                <a:ea typeface="Arial"/>
                <a:cs typeface="Arial"/>
                <a:sym typeface="Arial"/>
              </a:defRPr>
            </a:lvl8pPr>
            <a:lvl9pPr marL="9046799" lvl="8" indent="-698056" rtl="0">
              <a:lnSpc>
                <a:spcPct val="100000"/>
              </a:lnSpc>
              <a:spcBef>
                <a:spcPts val="1319"/>
              </a:spcBef>
              <a:spcAft>
                <a:spcPts val="1319"/>
              </a:spcAft>
              <a:buSzPts val="1400"/>
              <a:buFont typeface="Arial"/>
              <a:buChar char="■"/>
              <a:defRPr>
                <a:latin typeface="Arial"/>
                <a:ea typeface="Arial"/>
                <a:cs typeface="Arial"/>
                <a:sym typeface="Arial"/>
              </a:defRPr>
            </a:lvl9pPr>
          </a:lstStyle>
          <a:p>
            <a:endParaRPr/>
          </a:p>
        </p:txBody>
      </p:sp>
      <p:sp>
        <p:nvSpPr>
          <p:cNvPr id="146" name="Google Shape;146;p16"/>
          <p:cNvSpPr txBox="1"/>
          <p:nvPr/>
        </p:nvSpPr>
        <p:spPr>
          <a:xfrm>
            <a:off x="1293131" y="4081109"/>
            <a:ext cx="1437892" cy="1341027"/>
          </a:xfrm>
          <a:prstGeom prst="rect">
            <a:avLst/>
          </a:prstGeom>
          <a:noFill/>
          <a:ln>
            <a:noFill/>
          </a:ln>
        </p:spPr>
        <p:txBody>
          <a:bodyPr spcFirstLastPara="1" wrap="square" lIns="201008" tIns="201008" rIns="201008" bIns="201008" anchor="ctr" anchorCtr="0">
            <a:noAutofit/>
          </a:bodyPr>
          <a:lstStyle/>
          <a:p>
            <a:pPr marL="0" lvl="0" indent="0" algn="l" rtl="0">
              <a:spcBef>
                <a:spcPts val="0"/>
              </a:spcBef>
              <a:spcAft>
                <a:spcPts val="0"/>
              </a:spcAft>
              <a:buNone/>
            </a:pPr>
            <a:r>
              <a:rPr lang="en" sz="10114" b="1">
                <a:solidFill>
                  <a:srgbClr val="003C71"/>
                </a:solidFill>
              </a:rPr>
              <a:t>1</a:t>
            </a:r>
            <a:endParaRPr sz="10114" b="1">
              <a:solidFill>
                <a:srgbClr val="003C71"/>
              </a:solidFill>
            </a:endParaRPr>
          </a:p>
        </p:txBody>
      </p:sp>
      <p:sp>
        <p:nvSpPr>
          <p:cNvPr id="147" name="Google Shape;147;p16"/>
          <p:cNvSpPr txBox="1"/>
          <p:nvPr/>
        </p:nvSpPr>
        <p:spPr>
          <a:xfrm>
            <a:off x="1293131" y="5690412"/>
            <a:ext cx="1437892" cy="1341027"/>
          </a:xfrm>
          <a:prstGeom prst="rect">
            <a:avLst/>
          </a:prstGeom>
          <a:noFill/>
          <a:ln>
            <a:noFill/>
          </a:ln>
        </p:spPr>
        <p:txBody>
          <a:bodyPr spcFirstLastPara="1" wrap="square" lIns="201008" tIns="201008" rIns="201008" bIns="201008" anchor="ctr" anchorCtr="0">
            <a:noAutofit/>
          </a:bodyPr>
          <a:lstStyle/>
          <a:p>
            <a:pPr marL="0" lvl="0" indent="0" algn="l" rtl="0">
              <a:spcBef>
                <a:spcPts val="0"/>
              </a:spcBef>
              <a:spcAft>
                <a:spcPts val="0"/>
              </a:spcAft>
              <a:buNone/>
            </a:pPr>
            <a:r>
              <a:rPr lang="en" sz="10114" b="1">
                <a:solidFill>
                  <a:srgbClr val="003C71"/>
                </a:solidFill>
              </a:rPr>
              <a:t>2</a:t>
            </a:r>
            <a:endParaRPr sz="10114" b="1">
              <a:solidFill>
                <a:srgbClr val="003C71"/>
              </a:solidFill>
            </a:endParaRPr>
          </a:p>
        </p:txBody>
      </p:sp>
      <p:sp>
        <p:nvSpPr>
          <p:cNvPr id="148" name="Google Shape;148;p16"/>
          <p:cNvSpPr txBox="1"/>
          <p:nvPr/>
        </p:nvSpPr>
        <p:spPr>
          <a:xfrm>
            <a:off x="1293131" y="7271133"/>
            <a:ext cx="1437892" cy="1341027"/>
          </a:xfrm>
          <a:prstGeom prst="rect">
            <a:avLst/>
          </a:prstGeom>
          <a:noFill/>
          <a:ln>
            <a:noFill/>
          </a:ln>
        </p:spPr>
        <p:txBody>
          <a:bodyPr spcFirstLastPara="1" wrap="square" lIns="201008" tIns="201008" rIns="201008" bIns="201008" anchor="ctr" anchorCtr="0">
            <a:noAutofit/>
          </a:bodyPr>
          <a:lstStyle/>
          <a:p>
            <a:pPr marL="0" lvl="0" indent="0" algn="l" rtl="0">
              <a:spcBef>
                <a:spcPts val="0"/>
              </a:spcBef>
              <a:spcAft>
                <a:spcPts val="0"/>
              </a:spcAft>
              <a:buNone/>
            </a:pPr>
            <a:r>
              <a:rPr lang="en" sz="10114" b="1">
                <a:solidFill>
                  <a:srgbClr val="003C71"/>
                </a:solidFill>
              </a:rPr>
              <a:t>3</a:t>
            </a:r>
            <a:endParaRPr sz="10114" b="1">
              <a:solidFill>
                <a:srgbClr val="003C71"/>
              </a:solidFill>
            </a:endParaRPr>
          </a:p>
        </p:txBody>
      </p:sp>
      <p:sp>
        <p:nvSpPr>
          <p:cNvPr id="149" name="Google Shape;149;p16"/>
          <p:cNvSpPr txBox="1"/>
          <p:nvPr/>
        </p:nvSpPr>
        <p:spPr>
          <a:xfrm>
            <a:off x="1293131" y="8856168"/>
            <a:ext cx="1437892" cy="1341027"/>
          </a:xfrm>
          <a:prstGeom prst="rect">
            <a:avLst/>
          </a:prstGeom>
          <a:noFill/>
          <a:ln>
            <a:noFill/>
          </a:ln>
        </p:spPr>
        <p:txBody>
          <a:bodyPr spcFirstLastPara="1" wrap="square" lIns="201008" tIns="201008" rIns="201008" bIns="201008" anchor="ctr" anchorCtr="0">
            <a:noAutofit/>
          </a:bodyPr>
          <a:lstStyle/>
          <a:p>
            <a:pPr marL="0" lvl="0" indent="0" algn="l" rtl="0">
              <a:spcBef>
                <a:spcPts val="0"/>
              </a:spcBef>
              <a:spcAft>
                <a:spcPts val="0"/>
              </a:spcAft>
              <a:buNone/>
            </a:pPr>
            <a:r>
              <a:rPr lang="en" sz="10114" b="1">
                <a:solidFill>
                  <a:srgbClr val="003C71"/>
                </a:solidFill>
              </a:rPr>
              <a:t>4</a:t>
            </a:r>
            <a:endParaRPr sz="10114" b="1">
              <a:solidFill>
                <a:srgbClr val="003C71"/>
              </a:solidFill>
            </a:endParaRPr>
          </a:p>
        </p:txBody>
      </p:sp>
      <p:sp>
        <p:nvSpPr>
          <p:cNvPr id="150" name="Google Shape;150;p16"/>
          <p:cNvSpPr txBox="1">
            <a:spLocks noGrp="1"/>
          </p:cNvSpPr>
          <p:nvPr>
            <p:ph type="title"/>
          </p:nvPr>
        </p:nvSpPr>
        <p:spPr>
          <a:xfrm>
            <a:off x="965960" y="171339"/>
            <a:ext cx="17661663" cy="1935353"/>
          </a:xfrm>
          <a:prstGeom prst="rect">
            <a:avLst/>
          </a:prstGeom>
        </p:spPr>
        <p:txBody>
          <a:bodyPr spcFirstLastPara="1" wrap="square" lIns="91425" tIns="91425" rIns="91425" bIns="91425" anchor="b" anchorCtr="0"/>
          <a:lstStyle>
            <a:lvl1pPr lvl="0" rtl="0">
              <a:spcBef>
                <a:spcPts val="0"/>
              </a:spcBef>
              <a:spcAft>
                <a:spcPts val="0"/>
              </a:spcAft>
              <a:buNone/>
              <a:defRPr sz="7915" b="1">
                <a:solidFill>
                  <a:srgbClr val="003C71"/>
                </a:solidFill>
                <a:latin typeface="Arial"/>
                <a:ea typeface="Arial"/>
                <a:cs typeface="Arial"/>
                <a:sym typeface="Arial"/>
              </a:defRPr>
            </a:lvl1pPr>
            <a:lvl2pPr lvl="1" rtl="0">
              <a:spcBef>
                <a:spcPts val="0"/>
              </a:spcBef>
              <a:spcAft>
                <a:spcPts val="0"/>
              </a:spcAft>
              <a:buNone/>
              <a:defRPr sz="7915" b="1">
                <a:solidFill>
                  <a:srgbClr val="003C71"/>
                </a:solidFill>
                <a:latin typeface="Arial"/>
                <a:ea typeface="Arial"/>
                <a:cs typeface="Arial"/>
                <a:sym typeface="Arial"/>
              </a:defRPr>
            </a:lvl2pPr>
            <a:lvl3pPr lvl="2" rtl="0">
              <a:spcBef>
                <a:spcPts val="0"/>
              </a:spcBef>
              <a:spcAft>
                <a:spcPts val="0"/>
              </a:spcAft>
              <a:buNone/>
              <a:defRPr sz="7915" b="1">
                <a:solidFill>
                  <a:srgbClr val="003C71"/>
                </a:solidFill>
                <a:latin typeface="Arial"/>
                <a:ea typeface="Arial"/>
                <a:cs typeface="Arial"/>
                <a:sym typeface="Arial"/>
              </a:defRPr>
            </a:lvl3pPr>
            <a:lvl4pPr lvl="3" rtl="0">
              <a:spcBef>
                <a:spcPts val="0"/>
              </a:spcBef>
              <a:spcAft>
                <a:spcPts val="0"/>
              </a:spcAft>
              <a:buNone/>
              <a:defRPr sz="7915" b="1">
                <a:solidFill>
                  <a:srgbClr val="003C71"/>
                </a:solidFill>
                <a:latin typeface="Arial"/>
                <a:ea typeface="Arial"/>
                <a:cs typeface="Arial"/>
                <a:sym typeface="Arial"/>
              </a:defRPr>
            </a:lvl4pPr>
            <a:lvl5pPr lvl="4" rtl="0">
              <a:spcBef>
                <a:spcPts val="0"/>
              </a:spcBef>
              <a:spcAft>
                <a:spcPts val="0"/>
              </a:spcAft>
              <a:buNone/>
              <a:defRPr sz="7915" b="1">
                <a:solidFill>
                  <a:srgbClr val="003C71"/>
                </a:solidFill>
                <a:latin typeface="Arial"/>
                <a:ea typeface="Arial"/>
                <a:cs typeface="Arial"/>
                <a:sym typeface="Arial"/>
              </a:defRPr>
            </a:lvl5pPr>
            <a:lvl6pPr lvl="5" rtl="0">
              <a:spcBef>
                <a:spcPts val="0"/>
              </a:spcBef>
              <a:spcAft>
                <a:spcPts val="0"/>
              </a:spcAft>
              <a:buNone/>
              <a:defRPr sz="7915" b="1">
                <a:solidFill>
                  <a:srgbClr val="003C71"/>
                </a:solidFill>
                <a:latin typeface="Arial"/>
                <a:ea typeface="Arial"/>
                <a:cs typeface="Arial"/>
                <a:sym typeface="Arial"/>
              </a:defRPr>
            </a:lvl6pPr>
            <a:lvl7pPr lvl="6" rtl="0">
              <a:spcBef>
                <a:spcPts val="0"/>
              </a:spcBef>
              <a:spcAft>
                <a:spcPts val="0"/>
              </a:spcAft>
              <a:buNone/>
              <a:defRPr sz="7915" b="1">
                <a:solidFill>
                  <a:srgbClr val="003C71"/>
                </a:solidFill>
                <a:latin typeface="Arial"/>
                <a:ea typeface="Arial"/>
                <a:cs typeface="Arial"/>
                <a:sym typeface="Arial"/>
              </a:defRPr>
            </a:lvl7pPr>
            <a:lvl8pPr lvl="7" rtl="0">
              <a:spcBef>
                <a:spcPts val="0"/>
              </a:spcBef>
              <a:spcAft>
                <a:spcPts val="0"/>
              </a:spcAft>
              <a:buNone/>
              <a:defRPr sz="7915" b="1">
                <a:solidFill>
                  <a:srgbClr val="003C71"/>
                </a:solidFill>
                <a:latin typeface="Arial"/>
                <a:ea typeface="Arial"/>
                <a:cs typeface="Arial"/>
                <a:sym typeface="Arial"/>
              </a:defRPr>
            </a:lvl8pPr>
            <a:lvl9pPr lvl="8" rtl="0">
              <a:spcBef>
                <a:spcPts val="0"/>
              </a:spcBef>
              <a:spcAft>
                <a:spcPts val="0"/>
              </a:spcAft>
              <a:buNone/>
              <a:defRPr sz="7915" b="1">
                <a:solidFill>
                  <a:srgbClr val="003C71"/>
                </a:solidFill>
                <a:latin typeface="Arial"/>
                <a:ea typeface="Arial"/>
                <a:cs typeface="Arial"/>
                <a:sym typeface="Arial"/>
              </a:defRPr>
            </a:lvl9pPr>
          </a:lstStyle>
          <a:p>
            <a:endParaRPr/>
          </a:p>
        </p:txBody>
      </p:sp>
      <p:cxnSp>
        <p:nvCxnSpPr>
          <p:cNvPr id="151" name="Google Shape;151;p16"/>
          <p:cNvCxnSpPr/>
          <p:nvPr/>
        </p:nvCxnSpPr>
        <p:spPr>
          <a:xfrm>
            <a:off x="1219570" y="1989184"/>
            <a:ext cx="15895958" cy="0"/>
          </a:xfrm>
          <a:prstGeom prst="straightConnector1">
            <a:avLst/>
          </a:prstGeom>
          <a:noFill/>
          <a:ln w="19050" cap="flat" cmpd="sng">
            <a:solidFill>
              <a:srgbClr val="000000"/>
            </a:solidFill>
            <a:prstDash val="solid"/>
            <a:round/>
            <a:headEnd type="none" w="med" len="med"/>
            <a:tailEnd type="none" w="med" len="med"/>
          </a:ln>
        </p:spPr>
      </p:cxnSp>
      <p:sp>
        <p:nvSpPr>
          <p:cNvPr id="152" name="Google Shape;152;p16"/>
          <p:cNvSpPr txBox="1">
            <a:spLocks noGrp="1"/>
          </p:cNvSpPr>
          <p:nvPr>
            <p:ph type="subTitle" idx="5"/>
          </p:nvPr>
        </p:nvSpPr>
        <p:spPr>
          <a:xfrm>
            <a:off x="965960" y="1914740"/>
            <a:ext cx="17661663" cy="865434"/>
          </a:xfrm>
          <a:prstGeom prst="rect">
            <a:avLst/>
          </a:prstGeom>
        </p:spPr>
        <p:txBody>
          <a:bodyPr spcFirstLastPara="1" wrap="square" lIns="91425" tIns="91425" rIns="91425" bIns="91425" anchor="t" anchorCtr="0"/>
          <a:lstStyle>
            <a:lvl1pPr lvl="0" rtl="0">
              <a:spcBef>
                <a:spcPts val="0"/>
              </a:spcBef>
              <a:spcAft>
                <a:spcPts val="0"/>
              </a:spcAft>
              <a:buNone/>
              <a:defRPr sz="5277" b="1" i="1">
                <a:solidFill>
                  <a:srgbClr val="0579BD"/>
                </a:solidFill>
                <a:latin typeface="Arial"/>
                <a:ea typeface="Arial"/>
                <a:cs typeface="Arial"/>
                <a:sym typeface="Arial"/>
              </a:defRPr>
            </a:lvl1pPr>
            <a:lvl2pPr lvl="1" rtl="0">
              <a:spcBef>
                <a:spcPts val="3518"/>
              </a:spcBef>
              <a:spcAft>
                <a:spcPts val="0"/>
              </a:spcAft>
              <a:buNone/>
              <a:defRPr sz="5277" b="1" i="1">
                <a:solidFill>
                  <a:srgbClr val="0579BD"/>
                </a:solidFill>
                <a:latin typeface="Arial"/>
                <a:ea typeface="Arial"/>
                <a:cs typeface="Arial"/>
                <a:sym typeface="Arial"/>
              </a:defRPr>
            </a:lvl2pPr>
            <a:lvl3pPr lvl="2" rtl="0">
              <a:spcBef>
                <a:spcPts val="3518"/>
              </a:spcBef>
              <a:spcAft>
                <a:spcPts val="0"/>
              </a:spcAft>
              <a:buNone/>
              <a:defRPr sz="5277" b="1" i="1">
                <a:solidFill>
                  <a:srgbClr val="0579BD"/>
                </a:solidFill>
                <a:latin typeface="Arial"/>
                <a:ea typeface="Arial"/>
                <a:cs typeface="Arial"/>
                <a:sym typeface="Arial"/>
              </a:defRPr>
            </a:lvl3pPr>
            <a:lvl4pPr lvl="3" rtl="0">
              <a:spcBef>
                <a:spcPts val="3518"/>
              </a:spcBef>
              <a:spcAft>
                <a:spcPts val="0"/>
              </a:spcAft>
              <a:buNone/>
              <a:defRPr sz="5277" b="1" i="1">
                <a:solidFill>
                  <a:srgbClr val="0579BD"/>
                </a:solidFill>
                <a:latin typeface="Arial"/>
                <a:ea typeface="Arial"/>
                <a:cs typeface="Arial"/>
                <a:sym typeface="Arial"/>
              </a:defRPr>
            </a:lvl4pPr>
            <a:lvl5pPr lvl="4" rtl="0">
              <a:spcBef>
                <a:spcPts val="3518"/>
              </a:spcBef>
              <a:spcAft>
                <a:spcPts val="0"/>
              </a:spcAft>
              <a:buNone/>
              <a:defRPr sz="5277" b="1" i="1">
                <a:solidFill>
                  <a:srgbClr val="0579BD"/>
                </a:solidFill>
                <a:latin typeface="Arial"/>
                <a:ea typeface="Arial"/>
                <a:cs typeface="Arial"/>
                <a:sym typeface="Arial"/>
              </a:defRPr>
            </a:lvl5pPr>
            <a:lvl6pPr lvl="5" rtl="0">
              <a:spcBef>
                <a:spcPts val="3518"/>
              </a:spcBef>
              <a:spcAft>
                <a:spcPts val="0"/>
              </a:spcAft>
              <a:buNone/>
              <a:defRPr sz="5277" b="1" i="1">
                <a:solidFill>
                  <a:srgbClr val="0579BD"/>
                </a:solidFill>
                <a:latin typeface="Arial"/>
                <a:ea typeface="Arial"/>
                <a:cs typeface="Arial"/>
                <a:sym typeface="Arial"/>
              </a:defRPr>
            </a:lvl6pPr>
            <a:lvl7pPr lvl="6" rtl="0">
              <a:spcBef>
                <a:spcPts val="3518"/>
              </a:spcBef>
              <a:spcAft>
                <a:spcPts val="0"/>
              </a:spcAft>
              <a:buNone/>
              <a:defRPr sz="5277" b="1" i="1">
                <a:solidFill>
                  <a:srgbClr val="0579BD"/>
                </a:solidFill>
                <a:latin typeface="Arial"/>
                <a:ea typeface="Arial"/>
                <a:cs typeface="Arial"/>
                <a:sym typeface="Arial"/>
              </a:defRPr>
            </a:lvl7pPr>
            <a:lvl8pPr lvl="7" rtl="0">
              <a:spcBef>
                <a:spcPts val="3518"/>
              </a:spcBef>
              <a:spcAft>
                <a:spcPts val="0"/>
              </a:spcAft>
              <a:buNone/>
              <a:defRPr sz="5277" b="1" i="1">
                <a:solidFill>
                  <a:srgbClr val="0579BD"/>
                </a:solidFill>
                <a:latin typeface="Arial"/>
                <a:ea typeface="Arial"/>
                <a:cs typeface="Arial"/>
                <a:sym typeface="Arial"/>
              </a:defRPr>
            </a:lvl8pPr>
            <a:lvl9pPr lvl="8" rtl="0">
              <a:spcBef>
                <a:spcPts val="3518"/>
              </a:spcBef>
              <a:spcAft>
                <a:spcPts val="3518"/>
              </a:spcAft>
              <a:buNone/>
              <a:defRPr sz="5277" b="1" i="1">
                <a:solidFill>
                  <a:srgbClr val="0579BD"/>
                </a:solidFill>
                <a:latin typeface="Arial"/>
                <a:ea typeface="Arial"/>
                <a:cs typeface="Arial"/>
                <a:sym typeface="Arial"/>
              </a:defRPr>
            </a:lvl9pPr>
          </a:lstStyle>
          <a:p>
            <a:endParaRPr/>
          </a:p>
        </p:txBody>
      </p:sp>
    </p:spTree>
    <p:extLst>
      <p:ext uri="{BB962C8B-B14F-4D97-AF65-F5344CB8AC3E}">
        <p14:creationId xmlns:p14="http://schemas.microsoft.com/office/powerpoint/2010/main" val="165175015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List Items - Same Slide - NOT NUMBERED - More Slots 1">
  <p:cSld name="List Items - Same Slide - NOT NUMBERED - More Slots 1">
    <p:bg>
      <p:bgPr>
        <a:solidFill>
          <a:srgbClr val="FFFFFF"/>
        </a:solidFill>
        <a:effectLst/>
      </p:bgPr>
    </p:bg>
    <p:spTree>
      <p:nvGrpSpPr>
        <p:cNvPr id="1" name="Shape 153"/>
        <p:cNvGrpSpPr/>
        <p:nvPr/>
      </p:nvGrpSpPr>
      <p:grpSpPr>
        <a:xfrm>
          <a:off x="0" y="0"/>
          <a:ext cx="0" cy="0"/>
          <a:chOff x="0" y="0"/>
          <a:chExt cx="0" cy="0"/>
        </a:xfrm>
      </p:grpSpPr>
      <p:sp>
        <p:nvSpPr>
          <p:cNvPr id="154" name="Google Shape;154;p17"/>
          <p:cNvSpPr/>
          <p:nvPr/>
        </p:nvSpPr>
        <p:spPr>
          <a:xfrm>
            <a:off x="1014769" y="8803149"/>
            <a:ext cx="18111499" cy="1453824"/>
          </a:xfrm>
          <a:prstGeom prst="roundRect">
            <a:avLst>
              <a:gd name="adj" fmla="val 16667"/>
            </a:avLst>
          </a:prstGeom>
          <a:solidFill>
            <a:srgbClr val="003C71">
              <a:alpha val="21920"/>
            </a:srgbClr>
          </a:solidFill>
          <a:ln>
            <a:noFill/>
          </a:ln>
        </p:spPr>
        <p:txBody>
          <a:bodyPr spcFirstLastPara="1" wrap="square" lIns="201008" tIns="201008" rIns="201008" bIns="201008" anchor="ctr" anchorCtr="0">
            <a:noAutofit/>
          </a:bodyPr>
          <a:lstStyle/>
          <a:p>
            <a:pPr marL="0" marR="0" lvl="0" indent="0" algn="l" rtl="0">
              <a:lnSpc>
                <a:spcPct val="100000"/>
              </a:lnSpc>
              <a:spcBef>
                <a:spcPts val="0"/>
              </a:spcBef>
              <a:spcAft>
                <a:spcPts val="0"/>
              </a:spcAft>
              <a:buNone/>
            </a:pPr>
            <a:endParaRPr sz="3957"/>
          </a:p>
        </p:txBody>
      </p:sp>
      <p:sp>
        <p:nvSpPr>
          <p:cNvPr id="155" name="Google Shape;155;p17"/>
          <p:cNvSpPr txBox="1">
            <a:spLocks noGrp="1"/>
          </p:cNvSpPr>
          <p:nvPr>
            <p:ph type="sldNum" idx="12"/>
          </p:nvPr>
        </p:nvSpPr>
        <p:spPr>
          <a:xfrm>
            <a:off x="18627640" y="10253320"/>
            <a:ext cx="1206378" cy="865434"/>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
        <p:nvSpPr>
          <p:cNvPr id="156" name="Google Shape;156;p17"/>
          <p:cNvSpPr/>
          <p:nvPr/>
        </p:nvSpPr>
        <p:spPr>
          <a:xfrm>
            <a:off x="1014769" y="7208382"/>
            <a:ext cx="18111499" cy="1453824"/>
          </a:xfrm>
          <a:prstGeom prst="roundRect">
            <a:avLst>
              <a:gd name="adj" fmla="val 16667"/>
            </a:avLst>
          </a:prstGeom>
          <a:solidFill>
            <a:srgbClr val="003C71">
              <a:alpha val="21920"/>
            </a:srgbClr>
          </a:solidFill>
          <a:ln>
            <a:noFill/>
          </a:ln>
        </p:spPr>
        <p:txBody>
          <a:bodyPr spcFirstLastPara="1" wrap="square" lIns="201008" tIns="201008" rIns="201008" bIns="201008" anchor="ctr" anchorCtr="0">
            <a:noAutofit/>
          </a:bodyPr>
          <a:lstStyle/>
          <a:p>
            <a:pPr marL="0" marR="0" lvl="0" indent="0" algn="l" rtl="0">
              <a:lnSpc>
                <a:spcPct val="100000"/>
              </a:lnSpc>
              <a:spcBef>
                <a:spcPts val="0"/>
              </a:spcBef>
              <a:spcAft>
                <a:spcPts val="0"/>
              </a:spcAft>
              <a:buNone/>
            </a:pPr>
            <a:endParaRPr sz="3957"/>
          </a:p>
        </p:txBody>
      </p:sp>
      <p:sp>
        <p:nvSpPr>
          <p:cNvPr id="157" name="Google Shape;157;p17"/>
          <p:cNvSpPr/>
          <p:nvPr/>
        </p:nvSpPr>
        <p:spPr>
          <a:xfrm>
            <a:off x="1014769" y="5613615"/>
            <a:ext cx="18111499" cy="1453824"/>
          </a:xfrm>
          <a:prstGeom prst="roundRect">
            <a:avLst>
              <a:gd name="adj" fmla="val 16667"/>
            </a:avLst>
          </a:prstGeom>
          <a:solidFill>
            <a:srgbClr val="003C71">
              <a:alpha val="21920"/>
            </a:srgbClr>
          </a:solidFill>
          <a:ln>
            <a:noFill/>
          </a:ln>
        </p:spPr>
        <p:txBody>
          <a:bodyPr spcFirstLastPara="1" wrap="square" lIns="201008" tIns="201008" rIns="201008" bIns="201008" anchor="ctr" anchorCtr="0">
            <a:noAutofit/>
          </a:bodyPr>
          <a:lstStyle/>
          <a:p>
            <a:pPr marL="0" marR="0" lvl="0" indent="0" algn="l" rtl="0">
              <a:lnSpc>
                <a:spcPct val="100000"/>
              </a:lnSpc>
              <a:spcBef>
                <a:spcPts val="0"/>
              </a:spcBef>
              <a:spcAft>
                <a:spcPts val="0"/>
              </a:spcAft>
              <a:buNone/>
            </a:pPr>
            <a:endParaRPr sz="3957"/>
          </a:p>
        </p:txBody>
      </p:sp>
      <p:sp>
        <p:nvSpPr>
          <p:cNvPr id="158" name="Google Shape;158;p17"/>
          <p:cNvSpPr/>
          <p:nvPr/>
        </p:nvSpPr>
        <p:spPr>
          <a:xfrm>
            <a:off x="1014769" y="4018848"/>
            <a:ext cx="18111499" cy="1453824"/>
          </a:xfrm>
          <a:prstGeom prst="roundRect">
            <a:avLst>
              <a:gd name="adj" fmla="val 16667"/>
            </a:avLst>
          </a:prstGeom>
          <a:solidFill>
            <a:srgbClr val="003C71">
              <a:alpha val="21920"/>
            </a:srgbClr>
          </a:solidFill>
          <a:ln>
            <a:noFill/>
          </a:ln>
        </p:spPr>
        <p:txBody>
          <a:bodyPr spcFirstLastPara="1" wrap="square" lIns="201008" tIns="201008" rIns="201008" bIns="201008" anchor="ctr" anchorCtr="0">
            <a:noAutofit/>
          </a:bodyPr>
          <a:lstStyle/>
          <a:p>
            <a:pPr marL="0" marR="0" lvl="0" indent="0" algn="l" rtl="0">
              <a:lnSpc>
                <a:spcPct val="100000"/>
              </a:lnSpc>
              <a:spcBef>
                <a:spcPts val="0"/>
              </a:spcBef>
              <a:spcAft>
                <a:spcPts val="0"/>
              </a:spcAft>
              <a:buNone/>
            </a:pPr>
            <a:endParaRPr sz="3957"/>
          </a:p>
        </p:txBody>
      </p:sp>
      <p:sp>
        <p:nvSpPr>
          <p:cNvPr id="159" name="Google Shape;159;p17"/>
          <p:cNvSpPr txBox="1">
            <a:spLocks noGrp="1"/>
          </p:cNvSpPr>
          <p:nvPr>
            <p:ph type="body" idx="1"/>
          </p:nvPr>
        </p:nvSpPr>
        <p:spPr>
          <a:xfrm>
            <a:off x="1889706" y="4034460"/>
            <a:ext cx="16714501" cy="1399734"/>
          </a:xfrm>
          <a:prstGeom prst="rect">
            <a:avLst/>
          </a:prstGeom>
        </p:spPr>
        <p:txBody>
          <a:bodyPr spcFirstLastPara="1" wrap="square" lIns="91425" tIns="91425" rIns="91425" bIns="91425" anchor="ctr" anchorCtr="0"/>
          <a:lstStyle>
            <a:lvl1pPr marL="1005200" lvl="0" indent="-809744" rtl="0">
              <a:lnSpc>
                <a:spcPct val="100000"/>
              </a:lnSpc>
              <a:spcBef>
                <a:spcPts val="0"/>
              </a:spcBef>
              <a:spcAft>
                <a:spcPts val="0"/>
              </a:spcAft>
              <a:buClr>
                <a:srgbClr val="000000"/>
              </a:buClr>
              <a:buSzPts val="2200"/>
              <a:buFont typeface="Arial"/>
              <a:buChar char="●"/>
              <a:defRPr sz="4837">
                <a:solidFill>
                  <a:srgbClr val="000000"/>
                </a:solidFill>
                <a:latin typeface="Arial"/>
                <a:ea typeface="Arial"/>
                <a:cs typeface="Arial"/>
                <a:sym typeface="Arial"/>
              </a:defRPr>
            </a:lvl1pPr>
            <a:lvl2pPr marL="2010400" lvl="1" indent="-698056" rtl="0">
              <a:lnSpc>
                <a:spcPct val="100000"/>
              </a:lnSpc>
              <a:spcBef>
                <a:spcPts val="1319"/>
              </a:spcBef>
              <a:spcAft>
                <a:spcPts val="0"/>
              </a:spcAft>
              <a:buSzPts val="1400"/>
              <a:buFont typeface="Arial"/>
              <a:buChar char="○"/>
              <a:defRPr>
                <a:latin typeface="Arial"/>
                <a:ea typeface="Arial"/>
                <a:cs typeface="Arial"/>
                <a:sym typeface="Arial"/>
              </a:defRPr>
            </a:lvl2pPr>
            <a:lvl3pPr marL="3015600" lvl="2" indent="-698056" rtl="0">
              <a:lnSpc>
                <a:spcPct val="100000"/>
              </a:lnSpc>
              <a:spcBef>
                <a:spcPts val="1319"/>
              </a:spcBef>
              <a:spcAft>
                <a:spcPts val="0"/>
              </a:spcAft>
              <a:buSzPts val="1400"/>
              <a:buFont typeface="Arial"/>
              <a:buChar char="■"/>
              <a:defRPr>
                <a:latin typeface="Arial"/>
                <a:ea typeface="Arial"/>
                <a:cs typeface="Arial"/>
                <a:sym typeface="Arial"/>
              </a:defRPr>
            </a:lvl3pPr>
            <a:lvl4pPr marL="4020800" lvl="3" indent="-698056" rtl="0">
              <a:lnSpc>
                <a:spcPct val="100000"/>
              </a:lnSpc>
              <a:spcBef>
                <a:spcPts val="1319"/>
              </a:spcBef>
              <a:spcAft>
                <a:spcPts val="0"/>
              </a:spcAft>
              <a:buSzPts val="1400"/>
              <a:buFont typeface="Arial"/>
              <a:buChar char="●"/>
              <a:defRPr>
                <a:latin typeface="Arial"/>
                <a:ea typeface="Arial"/>
                <a:cs typeface="Arial"/>
                <a:sym typeface="Arial"/>
              </a:defRPr>
            </a:lvl4pPr>
            <a:lvl5pPr marL="5026000" lvl="4" indent="-698056" rtl="0">
              <a:lnSpc>
                <a:spcPct val="100000"/>
              </a:lnSpc>
              <a:spcBef>
                <a:spcPts val="1319"/>
              </a:spcBef>
              <a:spcAft>
                <a:spcPts val="0"/>
              </a:spcAft>
              <a:buSzPts val="1400"/>
              <a:buFont typeface="Arial"/>
              <a:buChar char="○"/>
              <a:defRPr>
                <a:latin typeface="Arial"/>
                <a:ea typeface="Arial"/>
                <a:cs typeface="Arial"/>
                <a:sym typeface="Arial"/>
              </a:defRPr>
            </a:lvl5pPr>
            <a:lvl6pPr marL="6031200" lvl="5" indent="-698056" rtl="0">
              <a:lnSpc>
                <a:spcPct val="100000"/>
              </a:lnSpc>
              <a:spcBef>
                <a:spcPts val="1319"/>
              </a:spcBef>
              <a:spcAft>
                <a:spcPts val="0"/>
              </a:spcAft>
              <a:buSzPts val="1400"/>
              <a:buFont typeface="Arial"/>
              <a:buChar char="■"/>
              <a:defRPr>
                <a:latin typeface="Arial"/>
                <a:ea typeface="Arial"/>
                <a:cs typeface="Arial"/>
                <a:sym typeface="Arial"/>
              </a:defRPr>
            </a:lvl6pPr>
            <a:lvl7pPr marL="7036399" lvl="6" indent="-698056" rtl="0">
              <a:lnSpc>
                <a:spcPct val="100000"/>
              </a:lnSpc>
              <a:spcBef>
                <a:spcPts val="1319"/>
              </a:spcBef>
              <a:spcAft>
                <a:spcPts val="0"/>
              </a:spcAft>
              <a:buSzPts val="1400"/>
              <a:buFont typeface="Arial"/>
              <a:buChar char="●"/>
              <a:defRPr>
                <a:latin typeface="Arial"/>
                <a:ea typeface="Arial"/>
                <a:cs typeface="Arial"/>
                <a:sym typeface="Arial"/>
              </a:defRPr>
            </a:lvl7pPr>
            <a:lvl8pPr marL="8041599" lvl="7" indent="-698056" rtl="0">
              <a:lnSpc>
                <a:spcPct val="100000"/>
              </a:lnSpc>
              <a:spcBef>
                <a:spcPts val="1319"/>
              </a:spcBef>
              <a:spcAft>
                <a:spcPts val="0"/>
              </a:spcAft>
              <a:buSzPts val="1400"/>
              <a:buFont typeface="Arial"/>
              <a:buChar char="○"/>
              <a:defRPr>
                <a:latin typeface="Arial"/>
                <a:ea typeface="Arial"/>
                <a:cs typeface="Arial"/>
                <a:sym typeface="Arial"/>
              </a:defRPr>
            </a:lvl8pPr>
            <a:lvl9pPr marL="9046799" lvl="8" indent="-698056" rtl="0">
              <a:lnSpc>
                <a:spcPct val="100000"/>
              </a:lnSpc>
              <a:spcBef>
                <a:spcPts val="1319"/>
              </a:spcBef>
              <a:spcAft>
                <a:spcPts val="1319"/>
              </a:spcAft>
              <a:buSzPts val="1400"/>
              <a:buFont typeface="Arial"/>
              <a:buChar char="■"/>
              <a:defRPr>
                <a:latin typeface="Arial"/>
                <a:ea typeface="Arial"/>
                <a:cs typeface="Arial"/>
                <a:sym typeface="Arial"/>
              </a:defRPr>
            </a:lvl9pPr>
          </a:lstStyle>
          <a:p>
            <a:endParaRPr/>
          </a:p>
        </p:txBody>
      </p:sp>
      <p:sp>
        <p:nvSpPr>
          <p:cNvPr id="160" name="Google Shape;160;p17"/>
          <p:cNvSpPr txBox="1">
            <a:spLocks noGrp="1"/>
          </p:cNvSpPr>
          <p:nvPr>
            <p:ph type="body" idx="2"/>
          </p:nvPr>
        </p:nvSpPr>
        <p:spPr>
          <a:xfrm>
            <a:off x="1889706" y="8833800"/>
            <a:ext cx="16714501" cy="1399734"/>
          </a:xfrm>
          <a:prstGeom prst="rect">
            <a:avLst/>
          </a:prstGeom>
        </p:spPr>
        <p:txBody>
          <a:bodyPr spcFirstLastPara="1" wrap="square" lIns="91425" tIns="91425" rIns="91425" bIns="91425" anchor="ctr" anchorCtr="0"/>
          <a:lstStyle>
            <a:lvl1pPr marL="1005200" lvl="0" indent="-809744" rtl="0">
              <a:lnSpc>
                <a:spcPct val="100000"/>
              </a:lnSpc>
              <a:spcBef>
                <a:spcPts val="0"/>
              </a:spcBef>
              <a:spcAft>
                <a:spcPts val="0"/>
              </a:spcAft>
              <a:buClr>
                <a:srgbClr val="000000"/>
              </a:buClr>
              <a:buSzPts val="2200"/>
              <a:buFont typeface="Arial"/>
              <a:buChar char="●"/>
              <a:defRPr sz="4837">
                <a:solidFill>
                  <a:srgbClr val="000000"/>
                </a:solidFill>
                <a:latin typeface="Arial"/>
                <a:ea typeface="Arial"/>
                <a:cs typeface="Arial"/>
                <a:sym typeface="Arial"/>
              </a:defRPr>
            </a:lvl1pPr>
            <a:lvl2pPr marL="2010400" lvl="1" indent="-698056" rtl="0">
              <a:lnSpc>
                <a:spcPct val="100000"/>
              </a:lnSpc>
              <a:spcBef>
                <a:spcPts val="1319"/>
              </a:spcBef>
              <a:spcAft>
                <a:spcPts val="0"/>
              </a:spcAft>
              <a:buSzPts val="1400"/>
              <a:buFont typeface="Arial"/>
              <a:buChar char="○"/>
              <a:defRPr>
                <a:latin typeface="Arial"/>
                <a:ea typeface="Arial"/>
                <a:cs typeface="Arial"/>
                <a:sym typeface="Arial"/>
              </a:defRPr>
            </a:lvl2pPr>
            <a:lvl3pPr marL="3015600" lvl="2" indent="-698056" rtl="0">
              <a:lnSpc>
                <a:spcPct val="100000"/>
              </a:lnSpc>
              <a:spcBef>
                <a:spcPts val="1319"/>
              </a:spcBef>
              <a:spcAft>
                <a:spcPts val="0"/>
              </a:spcAft>
              <a:buSzPts val="1400"/>
              <a:buFont typeface="Arial"/>
              <a:buChar char="■"/>
              <a:defRPr>
                <a:latin typeface="Arial"/>
                <a:ea typeface="Arial"/>
                <a:cs typeface="Arial"/>
                <a:sym typeface="Arial"/>
              </a:defRPr>
            </a:lvl3pPr>
            <a:lvl4pPr marL="4020800" lvl="3" indent="-698056" rtl="0">
              <a:lnSpc>
                <a:spcPct val="100000"/>
              </a:lnSpc>
              <a:spcBef>
                <a:spcPts val="1319"/>
              </a:spcBef>
              <a:spcAft>
                <a:spcPts val="0"/>
              </a:spcAft>
              <a:buSzPts val="1400"/>
              <a:buFont typeface="Arial"/>
              <a:buChar char="●"/>
              <a:defRPr>
                <a:latin typeface="Arial"/>
                <a:ea typeface="Arial"/>
                <a:cs typeface="Arial"/>
                <a:sym typeface="Arial"/>
              </a:defRPr>
            </a:lvl4pPr>
            <a:lvl5pPr marL="5026000" lvl="4" indent="-698056" rtl="0">
              <a:lnSpc>
                <a:spcPct val="100000"/>
              </a:lnSpc>
              <a:spcBef>
                <a:spcPts val="1319"/>
              </a:spcBef>
              <a:spcAft>
                <a:spcPts val="0"/>
              </a:spcAft>
              <a:buSzPts val="1400"/>
              <a:buFont typeface="Arial"/>
              <a:buChar char="○"/>
              <a:defRPr>
                <a:latin typeface="Arial"/>
                <a:ea typeface="Arial"/>
                <a:cs typeface="Arial"/>
                <a:sym typeface="Arial"/>
              </a:defRPr>
            </a:lvl5pPr>
            <a:lvl6pPr marL="6031200" lvl="5" indent="-698056" rtl="0">
              <a:lnSpc>
                <a:spcPct val="100000"/>
              </a:lnSpc>
              <a:spcBef>
                <a:spcPts val="1319"/>
              </a:spcBef>
              <a:spcAft>
                <a:spcPts val="0"/>
              </a:spcAft>
              <a:buSzPts val="1400"/>
              <a:buFont typeface="Arial"/>
              <a:buChar char="■"/>
              <a:defRPr>
                <a:latin typeface="Arial"/>
                <a:ea typeface="Arial"/>
                <a:cs typeface="Arial"/>
                <a:sym typeface="Arial"/>
              </a:defRPr>
            </a:lvl6pPr>
            <a:lvl7pPr marL="7036399" lvl="6" indent="-698056" rtl="0">
              <a:lnSpc>
                <a:spcPct val="100000"/>
              </a:lnSpc>
              <a:spcBef>
                <a:spcPts val="1319"/>
              </a:spcBef>
              <a:spcAft>
                <a:spcPts val="0"/>
              </a:spcAft>
              <a:buSzPts val="1400"/>
              <a:buFont typeface="Arial"/>
              <a:buChar char="●"/>
              <a:defRPr>
                <a:latin typeface="Arial"/>
                <a:ea typeface="Arial"/>
                <a:cs typeface="Arial"/>
                <a:sym typeface="Arial"/>
              </a:defRPr>
            </a:lvl7pPr>
            <a:lvl8pPr marL="8041599" lvl="7" indent="-698056" rtl="0">
              <a:lnSpc>
                <a:spcPct val="100000"/>
              </a:lnSpc>
              <a:spcBef>
                <a:spcPts val="1319"/>
              </a:spcBef>
              <a:spcAft>
                <a:spcPts val="0"/>
              </a:spcAft>
              <a:buSzPts val="1400"/>
              <a:buFont typeface="Arial"/>
              <a:buChar char="○"/>
              <a:defRPr>
                <a:latin typeface="Arial"/>
                <a:ea typeface="Arial"/>
                <a:cs typeface="Arial"/>
                <a:sym typeface="Arial"/>
              </a:defRPr>
            </a:lvl8pPr>
            <a:lvl9pPr marL="9046799" lvl="8" indent="-698056" rtl="0">
              <a:lnSpc>
                <a:spcPct val="100000"/>
              </a:lnSpc>
              <a:spcBef>
                <a:spcPts val="1319"/>
              </a:spcBef>
              <a:spcAft>
                <a:spcPts val="1319"/>
              </a:spcAft>
              <a:buSzPts val="1400"/>
              <a:buFont typeface="Arial"/>
              <a:buChar char="■"/>
              <a:defRPr>
                <a:latin typeface="Arial"/>
                <a:ea typeface="Arial"/>
                <a:cs typeface="Arial"/>
                <a:sym typeface="Arial"/>
              </a:defRPr>
            </a:lvl9pPr>
          </a:lstStyle>
          <a:p>
            <a:endParaRPr/>
          </a:p>
        </p:txBody>
      </p:sp>
      <p:sp>
        <p:nvSpPr>
          <p:cNvPr id="161" name="Google Shape;161;p17"/>
          <p:cNvSpPr txBox="1">
            <a:spLocks noGrp="1"/>
          </p:cNvSpPr>
          <p:nvPr>
            <p:ph type="body" idx="3"/>
          </p:nvPr>
        </p:nvSpPr>
        <p:spPr>
          <a:xfrm>
            <a:off x="1889706" y="5668033"/>
            <a:ext cx="16714501" cy="1399734"/>
          </a:xfrm>
          <a:prstGeom prst="rect">
            <a:avLst/>
          </a:prstGeom>
        </p:spPr>
        <p:txBody>
          <a:bodyPr spcFirstLastPara="1" wrap="square" lIns="91425" tIns="91425" rIns="91425" bIns="91425" anchor="ctr" anchorCtr="0"/>
          <a:lstStyle>
            <a:lvl1pPr marL="1005200" lvl="0" indent="-809744" rtl="0">
              <a:lnSpc>
                <a:spcPct val="100000"/>
              </a:lnSpc>
              <a:spcBef>
                <a:spcPts val="0"/>
              </a:spcBef>
              <a:spcAft>
                <a:spcPts val="0"/>
              </a:spcAft>
              <a:buClr>
                <a:srgbClr val="000000"/>
              </a:buClr>
              <a:buSzPts val="2200"/>
              <a:buFont typeface="Arial"/>
              <a:buChar char="●"/>
              <a:defRPr sz="4837">
                <a:solidFill>
                  <a:srgbClr val="000000"/>
                </a:solidFill>
                <a:latin typeface="Arial"/>
                <a:ea typeface="Arial"/>
                <a:cs typeface="Arial"/>
                <a:sym typeface="Arial"/>
              </a:defRPr>
            </a:lvl1pPr>
            <a:lvl2pPr marL="2010400" lvl="1" indent="-698056" rtl="0">
              <a:lnSpc>
                <a:spcPct val="100000"/>
              </a:lnSpc>
              <a:spcBef>
                <a:spcPts val="1319"/>
              </a:spcBef>
              <a:spcAft>
                <a:spcPts val="0"/>
              </a:spcAft>
              <a:buSzPts val="1400"/>
              <a:buFont typeface="Arial"/>
              <a:buChar char="○"/>
              <a:defRPr>
                <a:latin typeface="Arial"/>
                <a:ea typeface="Arial"/>
                <a:cs typeface="Arial"/>
                <a:sym typeface="Arial"/>
              </a:defRPr>
            </a:lvl2pPr>
            <a:lvl3pPr marL="3015600" lvl="2" indent="-698056" rtl="0">
              <a:lnSpc>
                <a:spcPct val="100000"/>
              </a:lnSpc>
              <a:spcBef>
                <a:spcPts val="1319"/>
              </a:spcBef>
              <a:spcAft>
                <a:spcPts val="0"/>
              </a:spcAft>
              <a:buSzPts val="1400"/>
              <a:buFont typeface="Arial"/>
              <a:buChar char="■"/>
              <a:defRPr>
                <a:latin typeface="Arial"/>
                <a:ea typeface="Arial"/>
                <a:cs typeface="Arial"/>
                <a:sym typeface="Arial"/>
              </a:defRPr>
            </a:lvl3pPr>
            <a:lvl4pPr marL="4020800" lvl="3" indent="-698056" rtl="0">
              <a:lnSpc>
                <a:spcPct val="100000"/>
              </a:lnSpc>
              <a:spcBef>
                <a:spcPts val="1319"/>
              </a:spcBef>
              <a:spcAft>
                <a:spcPts val="0"/>
              </a:spcAft>
              <a:buSzPts val="1400"/>
              <a:buFont typeface="Arial"/>
              <a:buChar char="●"/>
              <a:defRPr>
                <a:latin typeface="Arial"/>
                <a:ea typeface="Arial"/>
                <a:cs typeface="Arial"/>
                <a:sym typeface="Arial"/>
              </a:defRPr>
            </a:lvl4pPr>
            <a:lvl5pPr marL="5026000" lvl="4" indent="-698056" rtl="0">
              <a:lnSpc>
                <a:spcPct val="100000"/>
              </a:lnSpc>
              <a:spcBef>
                <a:spcPts val="1319"/>
              </a:spcBef>
              <a:spcAft>
                <a:spcPts val="0"/>
              </a:spcAft>
              <a:buSzPts val="1400"/>
              <a:buFont typeface="Arial"/>
              <a:buChar char="○"/>
              <a:defRPr>
                <a:latin typeface="Arial"/>
                <a:ea typeface="Arial"/>
                <a:cs typeface="Arial"/>
                <a:sym typeface="Arial"/>
              </a:defRPr>
            </a:lvl5pPr>
            <a:lvl6pPr marL="6031200" lvl="5" indent="-698056" rtl="0">
              <a:lnSpc>
                <a:spcPct val="100000"/>
              </a:lnSpc>
              <a:spcBef>
                <a:spcPts val="1319"/>
              </a:spcBef>
              <a:spcAft>
                <a:spcPts val="0"/>
              </a:spcAft>
              <a:buSzPts val="1400"/>
              <a:buFont typeface="Arial"/>
              <a:buChar char="■"/>
              <a:defRPr>
                <a:latin typeface="Arial"/>
                <a:ea typeface="Arial"/>
                <a:cs typeface="Arial"/>
                <a:sym typeface="Arial"/>
              </a:defRPr>
            </a:lvl6pPr>
            <a:lvl7pPr marL="7036399" lvl="6" indent="-698056" rtl="0">
              <a:lnSpc>
                <a:spcPct val="100000"/>
              </a:lnSpc>
              <a:spcBef>
                <a:spcPts val="1319"/>
              </a:spcBef>
              <a:spcAft>
                <a:spcPts val="0"/>
              </a:spcAft>
              <a:buSzPts val="1400"/>
              <a:buFont typeface="Arial"/>
              <a:buChar char="●"/>
              <a:defRPr>
                <a:latin typeface="Arial"/>
                <a:ea typeface="Arial"/>
                <a:cs typeface="Arial"/>
                <a:sym typeface="Arial"/>
              </a:defRPr>
            </a:lvl7pPr>
            <a:lvl8pPr marL="8041599" lvl="7" indent="-698056" rtl="0">
              <a:lnSpc>
                <a:spcPct val="100000"/>
              </a:lnSpc>
              <a:spcBef>
                <a:spcPts val="1319"/>
              </a:spcBef>
              <a:spcAft>
                <a:spcPts val="0"/>
              </a:spcAft>
              <a:buSzPts val="1400"/>
              <a:buFont typeface="Arial"/>
              <a:buChar char="○"/>
              <a:defRPr>
                <a:latin typeface="Arial"/>
                <a:ea typeface="Arial"/>
                <a:cs typeface="Arial"/>
                <a:sym typeface="Arial"/>
              </a:defRPr>
            </a:lvl8pPr>
            <a:lvl9pPr marL="9046799" lvl="8" indent="-698056" rtl="0">
              <a:lnSpc>
                <a:spcPct val="100000"/>
              </a:lnSpc>
              <a:spcBef>
                <a:spcPts val="1319"/>
              </a:spcBef>
              <a:spcAft>
                <a:spcPts val="1319"/>
              </a:spcAft>
              <a:buSzPts val="1400"/>
              <a:buFont typeface="Arial"/>
              <a:buChar char="■"/>
              <a:defRPr>
                <a:latin typeface="Arial"/>
                <a:ea typeface="Arial"/>
                <a:cs typeface="Arial"/>
                <a:sym typeface="Arial"/>
              </a:defRPr>
            </a:lvl9pPr>
          </a:lstStyle>
          <a:p>
            <a:endParaRPr/>
          </a:p>
        </p:txBody>
      </p:sp>
      <p:sp>
        <p:nvSpPr>
          <p:cNvPr id="162" name="Google Shape;162;p17"/>
          <p:cNvSpPr txBox="1">
            <a:spLocks noGrp="1"/>
          </p:cNvSpPr>
          <p:nvPr>
            <p:ph type="body" idx="4"/>
          </p:nvPr>
        </p:nvSpPr>
        <p:spPr>
          <a:xfrm>
            <a:off x="1889706" y="7248754"/>
            <a:ext cx="16714501" cy="1399734"/>
          </a:xfrm>
          <a:prstGeom prst="rect">
            <a:avLst/>
          </a:prstGeom>
        </p:spPr>
        <p:txBody>
          <a:bodyPr spcFirstLastPara="1" wrap="square" lIns="91425" tIns="91425" rIns="91425" bIns="91425" anchor="ctr" anchorCtr="0"/>
          <a:lstStyle>
            <a:lvl1pPr marL="1005200" lvl="0" indent="-809744" rtl="0">
              <a:lnSpc>
                <a:spcPct val="100000"/>
              </a:lnSpc>
              <a:spcBef>
                <a:spcPts val="0"/>
              </a:spcBef>
              <a:spcAft>
                <a:spcPts val="0"/>
              </a:spcAft>
              <a:buClr>
                <a:srgbClr val="000000"/>
              </a:buClr>
              <a:buSzPts val="2200"/>
              <a:buFont typeface="Arial"/>
              <a:buChar char="●"/>
              <a:defRPr sz="4837">
                <a:solidFill>
                  <a:srgbClr val="000000"/>
                </a:solidFill>
                <a:latin typeface="Arial"/>
                <a:ea typeface="Arial"/>
                <a:cs typeface="Arial"/>
                <a:sym typeface="Arial"/>
              </a:defRPr>
            </a:lvl1pPr>
            <a:lvl2pPr marL="2010400" lvl="1" indent="-698056" rtl="0">
              <a:lnSpc>
                <a:spcPct val="100000"/>
              </a:lnSpc>
              <a:spcBef>
                <a:spcPts val="1319"/>
              </a:spcBef>
              <a:spcAft>
                <a:spcPts val="0"/>
              </a:spcAft>
              <a:buSzPts val="1400"/>
              <a:buFont typeface="Arial"/>
              <a:buChar char="○"/>
              <a:defRPr>
                <a:latin typeface="Arial"/>
                <a:ea typeface="Arial"/>
                <a:cs typeface="Arial"/>
                <a:sym typeface="Arial"/>
              </a:defRPr>
            </a:lvl2pPr>
            <a:lvl3pPr marL="3015600" lvl="2" indent="-698056" rtl="0">
              <a:lnSpc>
                <a:spcPct val="100000"/>
              </a:lnSpc>
              <a:spcBef>
                <a:spcPts val="1319"/>
              </a:spcBef>
              <a:spcAft>
                <a:spcPts val="0"/>
              </a:spcAft>
              <a:buSzPts val="1400"/>
              <a:buFont typeface="Arial"/>
              <a:buChar char="■"/>
              <a:defRPr>
                <a:latin typeface="Arial"/>
                <a:ea typeface="Arial"/>
                <a:cs typeface="Arial"/>
                <a:sym typeface="Arial"/>
              </a:defRPr>
            </a:lvl3pPr>
            <a:lvl4pPr marL="4020800" lvl="3" indent="-698056" rtl="0">
              <a:lnSpc>
                <a:spcPct val="100000"/>
              </a:lnSpc>
              <a:spcBef>
                <a:spcPts val="1319"/>
              </a:spcBef>
              <a:spcAft>
                <a:spcPts val="0"/>
              </a:spcAft>
              <a:buSzPts val="1400"/>
              <a:buFont typeface="Arial"/>
              <a:buChar char="●"/>
              <a:defRPr>
                <a:latin typeface="Arial"/>
                <a:ea typeface="Arial"/>
                <a:cs typeface="Arial"/>
                <a:sym typeface="Arial"/>
              </a:defRPr>
            </a:lvl4pPr>
            <a:lvl5pPr marL="5026000" lvl="4" indent="-698056" rtl="0">
              <a:lnSpc>
                <a:spcPct val="100000"/>
              </a:lnSpc>
              <a:spcBef>
                <a:spcPts val="1319"/>
              </a:spcBef>
              <a:spcAft>
                <a:spcPts val="0"/>
              </a:spcAft>
              <a:buSzPts val="1400"/>
              <a:buFont typeface="Arial"/>
              <a:buChar char="○"/>
              <a:defRPr>
                <a:latin typeface="Arial"/>
                <a:ea typeface="Arial"/>
                <a:cs typeface="Arial"/>
                <a:sym typeface="Arial"/>
              </a:defRPr>
            </a:lvl5pPr>
            <a:lvl6pPr marL="6031200" lvl="5" indent="-698056" rtl="0">
              <a:lnSpc>
                <a:spcPct val="100000"/>
              </a:lnSpc>
              <a:spcBef>
                <a:spcPts val="1319"/>
              </a:spcBef>
              <a:spcAft>
                <a:spcPts val="0"/>
              </a:spcAft>
              <a:buSzPts val="1400"/>
              <a:buFont typeface="Arial"/>
              <a:buChar char="■"/>
              <a:defRPr>
                <a:latin typeface="Arial"/>
                <a:ea typeface="Arial"/>
                <a:cs typeface="Arial"/>
                <a:sym typeface="Arial"/>
              </a:defRPr>
            </a:lvl6pPr>
            <a:lvl7pPr marL="7036399" lvl="6" indent="-698056" rtl="0">
              <a:lnSpc>
                <a:spcPct val="100000"/>
              </a:lnSpc>
              <a:spcBef>
                <a:spcPts val="1319"/>
              </a:spcBef>
              <a:spcAft>
                <a:spcPts val="0"/>
              </a:spcAft>
              <a:buSzPts val="1400"/>
              <a:buFont typeface="Arial"/>
              <a:buChar char="●"/>
              <a:defRPr>
                <a:latin typeface="Arial"/>
                <a:ea typeface="Arial"/>
                <a:cs typeface="Arial"/>
                <a:sym typeface="Arial"/>
              </a:defRPr>
            </a:lvl7pPr>
            <a:lvl8pPr marL="8041599" lvl="7" indent="-698056" rtl="0">
              <a:lnSpc>
                <a:spcPct val="100000"/>
              </a:lnSpc>
              <a:spcBef>
                <a:spcPts val="1319"/>
              </a:spcBef>
              <a:spcAft>
                <a:spcPts val="0"/>
              </a:spcAft>
              <a:buSzPts val="1400"/>
              <a:buFont typeface="Arial"/>
              <a:buChar char="○"/>
              <a:defRPr>
                <a:latin typeface="Arial"/>
                <a:ea typeface="Arial"/>
                <a:cs typeface="Arial"/>
                <a:sym typeface="Arial"/>
              </a:defRPr>
            </a:lvl8pPr>
            <a:lvl9pPr marL="9046799" lvl="8" indent="-698056" rtl="0">
              <a:lnSpc>
                <a:spcPct val="100000"/>
              </a:lnSpc>
              <a:spcBef>
                <a:spcPts val="1319"/>
              </a:spcBef>
              <a:spcAft>
                <a:spcPts val="1319"/>
              </a:spcAft>
              <a:buSzPts val="1400"/>
              <a:buFont typeface="Arial"/>
              <a:buChar char="■"/>
              <a:defRPr>
                <a:latin typeface="Arial"/>
                <a:ea typeface="Arial"/>
                <a:cs typeface="Arial"/>
                <a:sym typeface="Arial"/>
              </a:defRPr>
            </a:lvl9pPr>
          </a:lstStyle>
          <a:p>
            <a:endParaRPr/>
          </a:p>
        </p:txBody>
      </p:sp>
      <p:sp>
        <p:nvSpPr>
          <p:cNvPr id="163" name="Google Shape;163;p17"/>
          <p:cNvSpPr txBox="1">
            <a:spLocks noGrp="1"/>
          </p:cNvSpPr>
          <p:nvPr>
            <p:ph type="title"/>
          </p:nvPr>
        </p:nvSpPr>
        <p:spPr>
          <a:xfrm>
            <a:off x="965960" y="171339"/>
            <a:ext cx="17661663" cy="1935353"/>
          </a:xfrm>
          <a:prstGeom prst="rect">
            <a:avLst/>
          </a:prstGeom>
        </p:spPr>
        <p:txBody>
          <a:bodyPr spcFirstLastPara="1" wrap="square" lIns="91425" tIns="91425" rIns="91425" bIns="91425" anchor="b" anchorCtr="0"/>
          <a:lstStyle>
            <a:lvl1pPr lvl="0" rtl="0">
              <a:spcBef>
                <a:spcPts val="0"/>
              </a:spcBef>
              <a:spcAft>
                <a:spcPts val="0"/>
              </a:spcAft>
              <a:buNone/>
              <a:defRPr sz="7915" b="1">
                <a:solidFill>
                  <a:srgbClr val="003C71"/>
                </a:solidFill>
                <a:latin typeface="Arial"/>
                <a:ea typeface="Arial"/>
                <a:cs typeface="Arial"/>
                <a:sym typeface="Arial"/>
              </a:defRPr>
            </a:lvl1pPr>
            <a:lvl2pPr lvl="1" rtl="0">
              <a:spcBef>
                <a:spcPts val="0"/>
              </a:spcBef>
              <a:spcAft>
                <a:spcPts val="0"/>
              </a:spcAft>
              <a:buNone/>
              <a:defRPr sz="7915" b="1">
                <a:solidFill>
                  <a:srgbClr val="003C71"/>
                </a:solidFill>
                <a:latin typeface="Arial"/>
                <a:ea typeface="Arial"/>
                <a:cs typeface="Arial"/>
                <a:sym typeface="Arial"/>
              </a:defRPr>
            </a:lvl2pPr>
            <a:lvl3pPr lvl="2" rtl="0">
              <a:spcBef>
                <a:spcPts val="0"/>
              </a:spcBef>
              <a:spcAft>
                <a:spcPts val="0"/>
              </a:spcAft>
              <a:buNone/>
              <a:defRPr sz="7915" b="1">
                <a:solidFill>
                  <a:srgbClr val="003C71"/>
                </a:solidFill>
                <a:latin typeface="Arial"/>
                <a:ea typeface="Arial"/>
                <a:cs typeface="Arial"/>
                <a:sym typeface="Arial"/>
              </a:defRPr>
            </a:lvl3pPr>
            <a:lvl4pPr lvl="3" rtl="0">
              <a:spcBef>
                <a:spcPts val="0"/>
              </a:spcBef>
              <a:spcAft>
                <a:spcPts val="0"/>
              </a:spcAft>
              <a:buNone/>
              <a:defRPr sz="7915" b="1">
                <a:solidFill>
                  <a:srgbClr val="003C71"/>
                </a:solidFill>
                <a:latin typeface="Arial"/>
                <a:ea typeface="Arial"/>
                <a:cs typeface="Arial"/>
                <a:sym typeface="Arial"/>
              </a:defRPr>
            </a:lvl4pPr>
            <a:lvl5pPr lvl="4" rtl="0">
              <a:spcBef>
                <a:spcPts val="0"/>
              </a:spcBef>
              <a:spcAft>
                <a:spcPts val="0"/>
              </a:spcAft>
              <a:buNone/>
              <a:defRPr sz="7915" b="1">
                <a:solidFill>
                  <a:srgbClr val="003C71"/>
                </a:solidFill>
                <a:latin typeface="Arial"/>
                <a:ea typeface="Arial"/>
                <a:cs typeface="Arial"/>
                <a:sym typeface="Arial"/>
              </a:defRPr>
            </a:lvl5pPr>
            <a:lvl6pPr lvl="5" rtl="0">
              <a:spcBef>
                <a:spcPts val="0"/>
              </a:spcBef>
              <a:spcAft>
                <a:spcPts val="0"/>
              </a:spcAft>
              <a:buNone/>
              <a:defRPr sz="7915" b="1">
                <a:solidFill>
                  <a:srgbClr val="003C71"/>
                </a:solidFill>
                <a:latin typeface="Arial"/>
                <a:ea typeface="Arial"/>
                <a:cs typeface="Arial"/>
                <a:sym typeface="Arial"/>
              </a:defRPr>
            </a:lvl6pPr>
            <a:lvl7pPr lvl="6" rtl="0">
              <a:spcBef>
                <a:spcPts val="0"/>
              </a:spcBef>
              <a:spcAft>
                <a:spcPts val="0"/>
              </a:spcAft>
              <a:buNone/>
              <a:defRPr sz="7915" b="1">
                <a:solidFill>
                  <a:srgbClr val="003C71"/>
                </a:solidFill>
                <a:latin typeface="Arial"/>
                <a:ea typeface="Arial"/>
                <a:cs typeface="Arial"/>
                <a:sym typeface="Arial"/>
              </a:defRPr>
            </a:lvl7pPr>
            <a:lvl8pPr lvl="7" rtl="0">
              <a:spcBef>
                <a:spcPts val="0"/>
              </a:spcBef>
              <a:spcAft>
                <a:spcPts val="0"/>
              </a:spcAft>
              <a:buNone/>
              <a:defRPr sz="7915" b="1">
                <a:solidFill>
                  <a:srgbClr val="003C71"/>
                </a:solidFill>
                <a:latin typeface="Arial"/>
                <a:ea typeface="Arial"/>
                <a:cs typeface="Arial"/>
                <a:sym typeface="Arial"/>
              </a:defRPr>
            </a:lvl8pPr>
            <a:lvl9pPr lvl="8" rtl="0">
              <a:spcBef>
                <a:spcPts val="0"/>
              </a:spcBef>
              <a:spcAft>
                <a:spcPts val="0"/>
              </a:spcAft>
              <a:buNone/>
              <a:defRPr sz="7915" b="1">
                <a:solidFill>
                  <a:srgbClr val="003C71"/>
                </a:solidFill>
                <a:latin typeface="Arial"/>
                <a:ea typeface="Arial"/>
                <a:cs typeface="Arial"/>
                <a:sym typeface="Arial"/>
              </a:defRPr>
            </a:lvl9pPr>
          </a:lstStyle>
          <a:p>
            <a:endParaRPr/>
          </a:p>
        </p:txBody>
      </p:sp>
      <p:cxnSp>
        <p:nvCxnSpPr>
          <p:cNvPr id="164" name="Google Shape;164;p17"/>
          <p:cNvCxnSpPr/>
          <p:nvPr/>
        </p:nvCxnSpPr>
        <p:spPr>
          <a:xfrm>
            <a:off x="1219570" y="1989184"/>
            <a:ext cx="15895958" cy="0"/>
          </a:xfrm>
          <a:prstGeom prst="straightConnector1">
            <a:avLst/>
          </a:prstGeom>
          <a:noFill/>
          <a:ln w="19050" cap="flat" cmpd="sng">
            <a:solidFill>
              <a:srgbClr val="000000"/>
            </a:solidFill>
            <a:prstDash val="solid"/>
            <a:round/>
            <a:headEnd type="none" w="med" len="med"/>
            <a:tailEnd type="none" w="med" len="med"/>
          </a:ln>
        </p:spPr>
      </p:cxnSp>
      <p:sp>
        <p:nvSpPr>
          <p:cNvPr id="165" name="Google Shape;165;p17"/>
          <p:cNvSpPr txBox="1">
            <a:spLocks noGrp="1"/>
          </p:cNvSpPr>
          <p:nvPr>
            <p:ph type="subTitle" idx="5"/>
          </p:nvPr>
        </p:nvSpPr>
        <p:spPr>
          <a:xfrm>
            <a:off x="965960" y="1914740"/>
            <a:ext cx="17661663" cy="865434"/>
          </a:xfrm>
          <a:prstGeom prst="rect">
            <a:avLst/>
          </a:prstGeom>
        </p:spPr>
        <p:txBody>
          <a:bodyPr spcFirstLastPara="1" wrap="square" lIns="91425" tIns="91425" rIns="91425" bIns="91425" anchor="t" anchorCtr="0"/>
          <a:lstStyle>
            <a:lvl1pPr lvl="0" rtl="0">
              <a:spcBef>
                <a:spcPts val="0"/>
              </a:spcBef>
              <a:spcAft>
                <a:spcPts val="0"/>
              </a:spcAft>
              <a:buNone/>
              <a:defRPr sz="5277" b="1" i="1">
                <a:solidFill>
                  <a:srgbClr val="0579BD"/>
                </a:solidFill>
                <a:latin typeface="Arial"/>
                <a:ea typeface="Arial"/>
                <a:cs typeface="Arial"/>
                <a:sym typeface="Arial"/>
              </a:defRPr>
            </a:lvl1pPr>
            <a:lvl2pPr lvl="1" rtl="0">
              <a:spcBef>
                <a:spcPts val="3518"/>
              </a:spcBef>
              <a:spcAft>
                <a:spcPts val="0"/>
              </a:spcAft>
              <a:buNone/>
              <a:defRPr sz="5277" b="1" i="1">
                <a:solidFill>
                  <a:srgbClr val="0579BD"/>
                </a:solidFill>
                <a:latin typeface="Arial"/>
                <a:ea typeface="Arial"/>
                <a:cs typeface="Arial"/>
                <a:sym typeface="Arial"/>
              </a:defRPr>
            </a:lvl2pPr>
            <a:lvl3pPr lvl="2" rtl="0">
              <a:spcBef>
                <a:spcPts val="3518"/>
              </a:spcBef>
              <a:spcAft>
                <a:spcPts val="0"/>
              </a:spcAft>
              <a:buNone/>
              <a:defRPr sz="5277" b="1" i="1">
                <a:solidFill>
                  <a:srgbClr val="0579BD"/>
                </a:solidFill>
                <a:latin typeface="Arial"/>
                <a:ea typeface="Arial"/>
                <a:cs typeface="Arial"/>
                <a:sym typeface="Arial"/>
              </a:defRPr>
            </a:lvl3pPr>
            <a:lvl4pPr lvl="3" rtl="0">
              <a:spcBef>
                <a:spcPts val="3518"/>
              </a:spcBef>
              <a:spcAft>
                <a:spcPts val="0"/>
              </a:spcAft>
              <a:buNone/>
              <a:defRPr sz="5277" b="1" i="1">
                <a:solidFill>
                  <a:srgbClr val="0579BD"/>
                </a:solidFill>
                <a:latin typeface="Arial"/>
                <a:ea typeface="Arial"/>
                <a:cs typeface="Arial"/>
                <a:sym typeface="Arial"/>
              </a:defRPr>
            </a:lvl4pPr>
            <a:lvl5pPr lvl="4" rtl="0">
              <a:spcBef>
                <a:spcPts val="3518"/>
              </a:spcBef>
              <a:spcAft>
                <a:spcPts val="0"/>
              </a:spcAft>
              <a:buNone/>
              <a:defRPr sz="5277" b="1" i="1">
                <a:solidFill>
                  <a:srgbClr val="0579BD"/>
                </a:solidFill>
                <a:latin typeface="Arial"/>
                <a:ea typeface="Arial"/>
                <a:cs typeface="Arial"/>
                <a:sym typeface="Arial"/>
              </a:defRPr>
            </a:lvl5pPr>
            <a:lvl6pPr lvl="5" rtl="0">
              <a:spcBef>
                <a:spcPts val="3518"/>
              </a:spcBef>
              <a:spcAft>
                <a:spcPts val="0"/>
              </a:spcAft>
              <a:buNone/>
              <a:defRPr sz="5277" b="1" i="1">
                <a:solidFill>
                  <a:srgbClr val="0579BD"/>
                </a:solidFill>
                <a:latin typeface="Arial"/>
                <a:ea typeface="Arial"/>
                <a:cs typeface="Arial"/>
                <a:sym typeface="Arial"/>
              </a:defRPr>
            </a:lvl6pPr>
            <a:lvl7pPr lvl="6" rtl="0">
              <a:spcBef>
                <a:spcPts val="3518"/>
              </a:spcBef>
              <a:spcAft>
                <a:spcPts val="0"/>
              </a:spcAft>
              <a:buNone/>
              <a:defRPr sz="5277" b="1" i="1">
                <a:solidFill>
                  <a:srgbClr val="0579BD"/>
                </a:solidFill>
                <a:latin typeface="Arial"/>
                <a:ea typeface="Arial"/>
                <a:cs typeface="Arial"/>
                <a:sym typeface="Arial"/>
              </a:defRPr>
            </a:lvl7pPr>
            <a:lvl8pPr lvl="7" rtl="0">
              <a:spcBef>
                <a:spcPts val="3518"/>
              </a:spcBef>
              <a:spcAft>
                <a:spcPts val="0"/>
              </a:spcAft>
              <a:buNone/>
              <a:defRPr sz="5277" b="1" i="1">
                <a:solidFill>
                  <a:srgbClr val="0579BD"/>
                </a:solidFill>
                <a:latin typeface="Arial"/>
                <a:ea typeface="Arial"/>
                <a:cs typeface="Arial"/>
                <a:sym typeface="Arial"/>
              </a:defRPr>
            </a:lvl8pPr>
            <a:lvl9pPr lvl="8" rtl="0">
              <a:spcBef>
                <a:spcPts val="3518"/>
              </a:spcBef>
              <a:spcAft>
                <a:spcPts val="3518"/>
              </a:spcAft>
              <a:buNone/>
              <a:defRPr sz="5277" b="1" i="1">
                <a:solidFill>
                  <a:srgbClr val="0579BD"/>
                </a:solidFill>
                <a:latin typeface="Arial"/>
                <a:ea typeface="Arial"/>
                <a:cs typeface="Arial"/>
                <a:sym typeface="Arial"/>
              </a:defRPr>
            </a:lvl9pPr>
          </a:lstStyle>
          <a:p>
            <a:endParaRPr/>
          </a:p>
        </p:txBody>
      </p:sp>
    </p:spTree>
    <p:extLst>
      <p:ext uri="{BB962C8B-B14F-4D97-AF65-F5344CB8AC3E}">
        <p14:creationId xmlns:p14="http://schemas.microsoft.com/office/powerpoint/2010/main" val="1529390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type="ftr" sz="quarter" idx="5"/>
          </p:nvPr>
        </p:nvSpPr>
        <p:spPr/>
        <p:txBody>
          <a:bodyPr lIns="0" tIns="0" rIns="0" bIns="0"/>
          <a:lstStyle>
            <a:lvl1pPr>
              <a:defRPr sz="1600" b="0" i="0">
                <a:solidFill>
                  <a:srgbClr val="282460"/>
                </a:solidFill>
                <a:latin typeface="Aller"/>
                <a:cs typeface="Aller"/>
              </a:defRPr>
            </a:lvl1pPr>
          </a:lstStyle>
          <a:p>
            <a:pPr marL="12700">
              <a:lnSpc>
                <a:spcPct val="100000"/>
              </a:lnSpc>
              <a:spcBef>
                <a:spcPts val="70"/>
              </a:spcBef>
            </a:pPr>
            <a:r>
              <a:rPr spc="10"/>
              <a:t>Promoting Innovation</a:t>
            </a:r>
            <a:r>
              <a:rPr spc="-40"/>
              <a:t> </a:t>
            </a:r>
            <a:r>
              <a:rPr spc="10"/>
              <a:t>Worldwide</a:t>
            </a: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2/9/2021</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hf hdr="0" dt="0"/>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Divider - OPTION 1">
  <p:cSld name="Divider - OPTION 1">
    <p:spTree>
      <p:nvGrpSpPr>
        <p:cNvPr id="1" name="Shape 166"/>
        <p:cNvGrpSpPr/>
        <p:nvPr/>
      </p:nvGrpSpPr>
      <p:grpSpPr>
        <a:xfrm>
          <a:off x="0" y="0"/>
          <a:ext cx="0" cy="0"/>
          <a:chOff x="0" y="0"/>
          <a:chExt cx="0" cy="0"/>
        </a:xfrm>
      </p:grpSpPr>
      <p:sp>
        <p:nvSpPr>
          <p:cNvPr id="167" name="Google Shape;167;p18"/>
          <p:cNvSpPr txBox="1">
            <a:spLocks noGrp="1"/>
          </p:cNvSpPr>
          <p:nvPr>
            <p:ph type="sldNum" idx="12"/>
          </p:nvPr>
        </p:nvSpPr>
        <p:spPr>
          <a:xfrm>
            <a:off x="18627640" y="10253320"/>
            <a:ext cx="1206378" cy="865434"/>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pic>
        <p:nvPicPr>
          <p:cNvPr id="168" name="Google Shape;168;p18"/>
          <p:cNvPicPr preferRelativeResize="0"/>
          <p:nvPr/>
        </p:nvPicPr>
        <p:blipFill rotWithShape="1">
          <a:blip r:embed="rId2">
            <a:alphaModFix amt="76000"/>
          </a:blip>
          <a:srcRect l="17970" r="17963"/>
          <a:stretch/>
        </p:blipFill>
        <p:spPr>
          <a:xfrm>
            <a:off x="2656418" y="0"/>
            <a:ext cx="6439791" cy="11309341"/>
          </a:xfrm>
          <a:prstGeom prst="rect">
            <a:avLst/>
          </a:prstGeom>
          <a:noFill/>
          <a:ln>
            <a:noFill/>
          </a:ln>
        </p:spPr>
      </p:pic>
      <p:cxnSp>
        <p:nvCxnSpPr>
          <p:cNvPr id="169" name="Google Shape;169;p18"/>
          <p:cNvCxnSpPr/>
          <p:nvPr/>
        </p:nvCxnSpPr>
        <p:spPr>
          <a:xfrm>
            <a:off x="10848521" y="4862730"/>
            <a:ext cx="7391291" cy="0"/>
          </a:xfrm>
          <a:prstGeom prst="straightConnector1">
            <a:avLst/>
          </a:prstGeom>
          <a:noFill/>
          <a:ln w="9525" cap="flat" cmpd="sng">
            <a:solidFill>
              <a:srgbClr val="F3F3F3"/>
            </a:solidFill>
            <a:prstDash val="solid"/>
            <a:round/>
            <a:headEnd type="none" w="med" len="med"/>
            <a:tailEnd type="none" w="med" len="med"/>
          </a:ln>
        </p:spPr>
      </p:cxnSp>
      <p:sp>
        <p:nvSpPr>
          <p:cNvPr id="170" name="Google Shape;170;p18"/>
          <p:cNvSpPr txBox="1">
            <a:spLocks noGrp="1"/>
          </p:cNvSpPr>
          <p:nvPr>
            <p:ph type="title"/>
          </p:nvPr>
        </p:nvSpPr>
        <p:spPr>
          <a:xfrm>
            <a:off x="10650896" y="2622810"/>
            <a:ext cx="8501370" cy="2109496"/>
          </a:xfrm>
          <a:prstGeom prst="rect">
            <a:avLst/>
          </a:prstGeom>
        </p:spPr>
        <p:txBody>
          <a:bodyPr spcFirstLastPara="1" wrap="square" lIns="91425" tIns="91425" rIns="91425" bIns="91425" anchor="b" anchorCtr="0"/>
          <a:lstStyle>
            <a:lvl1pPr lvl="0" rtl="0">
              <a:lnSpc>
                <a:spcPct val="100000"/>
              </a:lnSpc>
              <a:spcBef>
                <a:spcPts val="0"/>
              </a:spcBef>
              <a:spcAft>
                <a:spcPts val="0"/>
              </a:spcAft>
              <a:buNone/>
              <a:defRPr sz="10553" b="1">
                <a:latin typeface="Arial"/>
                <a:ea typeface="Arial"/>
                <a:cs typeface="Arial"/>
                <a:sym typeface="Arial"/>
              </a:defRPr>
            </a:lvl1pPr>
            <a:lvl2pPr lvl="1" rtl="0">
              <a:lnSpc>
                <a:spcPct val="100000"/>
              </a:lnSpc>
              <a:spcBef>
                <a:spcPts val="0"/>
              </a:spcBef>
              <a:spcAft>
                <a:spcPts val="0"/>
              </a:spcAft>
              <a:buNone/>
              <a:defRPr sz="10553" b="1">
                <a:latin typeface="Arial"/>
                <a:ea typeface="Arial"/>
                <a:cs typeface="Arial"/>
                <a:sym typeface="Arial"/>
              </a:defRPr>
            </a:lvl2pPr>
            <a:lvl3pPr lvl="2" rtl="0">
              <a:lnSpc>
                <a:spcPct val="100000"/>
              </a:lnSpc>
              <a:spcBef>
                <a:spcPts val="0"/>
              </a:spcBef>
              <a:spcAft>
                <a:spcPts val="0"/>
              </a:spcAft>
              <a:buNone/>
              <a:defRPr sz="10553" b="1">
                <a:latin typeface="Arial"/>
                <a:ea typeface="Arial"/>
                <a:cs typeface="Arial"/>
                <a:sym typeface="Arial"/>
              </a:defRPr>
            </a:lvl3pPr>
            <a:lvl4pPr lvl="3" rtl="0">
              <a:lnSpc>
                <a:spcPct val="100000"/>
              </a:lnSpc>
              <a:spcBef>
                <a:spcPts val="0"/>
              </a:spcBef>
              <a:spcAft>
                <a:spcPts val="0"/>
              </a:spcAft>
              <a:buNone/>
              <a:defRPr sz="10553" b="1">
                <a:latin typeface="Arial"/>
                <a:ea typeface="Arial"/>
                <a:cs typeface="Arial"/>
                <a:sym typeface="Arial"/>
              </a:defRPr>
            </a:lvl4pPr>
            <a:lvl5pPr lvl="4" rtl="0">
              <a:lnSpc>
                <a:spcPct val="100000"/>
              </a:lnSpc>
              <a:spcBef>
                <a:spcPts val="0"/>
              </a:spcBef>
              <a:spcAft>
                <a:spcPts val="0"/>
              </a:spcAft>
              <a:buNone/>
              <a:defRPr sz="10553" b="1">
                <a:latin typeface="Arial"/>
                <a:ea typeface="Arial"/>
                <a:cs typeface="Arial"/>
                <a:sym typeface="Arial"/>
              </a:defRPr>
            </a:lvl5pPr>
            <a:lvl6pPr lvl="5" rtl="0">
              <a:lnSpc>
                <a:spcPct val="100000"/>
              </a:lnSpc>
              <a:spcBef>
                <a:spcPts val="0"/>
              </a:spcBef>
              <a:spcAft>
                <a:spcPts val="0"/>
              </a:spcAft>
              <a:buNone/>
              <a:defRPr sz="10553" b="1">
                <a:latin typeface="Arial"/>
                <a:ea typeface="Arial"/>
                <a:cs typeface="Arial"/>
                <a:sym typeface="Arial"/>
              </a:defRPr>
            </a:lvl6pPr>
            <a:lvl7pPr lvl="6" rtl="0">
              <a:lnSpc>
                <a:spcPct val="100000"/>
              </a:lnSpc>
              <a:spcBef>
                <a:spcPts val="0"/>
              </a:spcBef>
              <a:spcAft>
                <a:spcPts val="0"/>
              </a:spcAft>
              <a:buNone/>
              <a:defRPr sz="10553" b="1">
                <a:latin typeface="Arial"/>
                <a:ea typeface="Arial"/>
                <a:cs typeface="Arial"/>
                <a:sym typeface="Arial"/>
              </a:defRPr>
            </a:lvl7pPr>
            <a:lvl8pPr lvl="7" rtl="0">
              <a:lnSpc>
                <a:spcPct val="100000"/>
              </a:lnSpc>
              <a:spcBef>
                <a:spcPts val="0"/>
              </a:spcBef>
              <a:spcAft>
                <a:spcPts val="0"/>
              </a:spcAft>
              <a:buNone/>
              <a:defRPr sz="10553" b="1">
                <a:latin typeface="Arial"/>
                <a:ea typeface="Arial"/>
                <a:cs typeface="Arial"/>
                <a:sym typeface="Arial"/>
              </a:defRPr>
            </a:lvl8pPr>
            <a:lvl9pPr lvl="8" rtl="0">
              <a:lnSpc>
                <a:spcPct val="100000"/>
              </a:lnSpc>
              <a:spcBef>
                <a:spcPts val="0"/>
              </a:spcBef>
              <a:spcAft>
                <a:spcPts val="0"/>
              </a:spcAft>
              <a:buNone/>
              <a:defRPr sz="10553" b="1">
                <a:latin typeface="Arial"/>
                <a:ea typeface="Arial"/>
                <a:cs typeface="Arial"/>
                <a:sym typeface="Arial"/>
              </a:defRPr>
            </a:lvl9pPr>
          </a:lstStyle>
          <a:p>
            <a:endParaRPr/>
          </a:p>
        </p:txBody>
      </p:sp>
      <p:sp>
        <p:nvSpPr>
          <p:cNvPr id="171" name="Google Shape;171;p18"/>
          <p:cNvSpPr txBox="1">
            <a:spLocks noGrp="1"/>
          </p:cNvSpPr>
          <p:nvPr>
            <p:ph type="subTitle" idx="1"/>
          </p:nvPr>
        </p:nvSpPr>
        <p:spPr>
          <a:xfrm>
            <a:off x="10650897" y="4975586"/>
            <a:ext cx="8836438" cy="2815299"/>
          </a:xfrm>
          <a:prstGeom prst="rect">
            <a:avLst/>
          </a:prstGeom>
        </p:spPr>
        <p:txBody>
          <a:bodyPr spcFirstLastPara="1" wrap="square" lIns="91425" tIns="91425" rIns="91425" bIns="91425" anchor="t" anchorCtr="0"/>
          <a:lstStyle>
            <a:lvl1pPr lvl="0">
              <a:lnSpc>
                <a:spcPct val="100000"/>
              </a:lnSpc>
              <a:spcBef>
                <a:spcPts val="0"/>
              </a:spcBef>
              <a:spcAft>
                <a:spcPts val="0"/>
              </a:spcAft>
              <a:buNone/>
              <a:defRPr sz="7915">
                <a:solidFill>
                  <a:srgbClr val="FFFFFF"/>
                </a:solidFill>
                <a:latin typeface="Arial"/>
                <a:ea typeface="Arial"/>
                <a:cs typeface="Arial"/>
                <a:sym typeface="Arial"/>
              </a:defRPr>
            </a:lvl1pPr>
            <a:lvl2pPr lvl="1">
              <a:lnSpc>
                <a:spcPct val="100000"/>
              </a:lnSpc>
              <a:spcBef>
                <a:spcPts val="0"/>
              </a:spcBef>
              <a:spcAft>
                <a:spcPts val="0"/>
              </a:spcAft>
              <a:buNone/>
              <a:defRPr sz="7915">
                <a:solidFill>
                  <a:srgbClr val="FFFFFF"/>
                </a:solidFill>
                <a:latin typeface="Arial"/>
                <a:ea typeface="Arial"/>
                <a:cs typeface="Arial"/>
                <a:sym typeface="Arial"/>
              </a:defRPr>
            </a:lvl2pPr>
            <a:lvl3pPr lvl="2">
              <a:lnSpc>
                <a:spcPct val="100000"/>
              </a:lnSpc>
              <a:spcBef>
                <a:spcPts val="0"/>
              </a:spcBef>
              <a:spcAft>
                <a:spcPts val="0"/>
              </a:spcAft>
              <a:buNone/>
              <a:defRPr sz="7915">
                <a:solidFill>
                  <a:srgbClr val="FFFFFF"/>
                </a:solidFill>
                <a:latin typeface="Arial"/>
                <a:ea typeface="Arial"/>
                <a:cs typeface="Arial"/>
                <a:sym typeface="Arial"/>
              </a:defRPr>
            </a:lvl3pPr>
            <a:lvl4pPr lvl="3">
              <a:lnSpc>
                <a:spcPct val="100000"/>
              </a:lnSpc>
              <a:spcBef>
                <a:spcPts val="0"/>
              </a:spcBef>
              <a:spcAft>
                <a:spcPts val="0"/>
              </a:spcAft>
              <a:buNone/>
              <a:defRPr sz="7915">
                <a:solidFill>
                  <a:srgbClr val="FFFFFF"/>
                </a:solidFill>
                <a:latin typeface="Arial"/>
                <a:ea typeface="Arial"/>
                <a:cs typeface="Arial"/>
                <a:sym typeface="Arial"/>
              </a:defRPr>
            </a:lvl4pPr>
            <a:lvl5pPr lvl="4">
              <a:lnSpc>
                <a:spcPct val="100000"/>
              </a:lnSpc>
              <a:spcBef>
                <a:spcPts val="0"/>
              </a:spcBef>
              <a:spcAft>
                <a:spcPts val="0"/>
              </a:spcAft>
              <a:buNone/>
              <a:defRPr sz="7915">
                <a:solidFill>
                  <a:srgbClr val="FFFFFF"/>
                </a:solidFill>
                <a:latin typeface="Arial"/>
                <a:ea typeface="Arial"/>
                <a:cs typeface="Arial"/>
                <a:sym typeface="Arial"/>
              </a:defRPr>
            </a:lvl5pPr>
            <a:lvl6pPr lvl="5">
              <a:lnSpc>
                <a:spcPct val="100000"/>
              </a:lnSpc>
              <a:spcBef>
                <a:spcPts val="0"/>
              </a:spcBef>
              <a:spcAft>
                <a:spcPts val="0"/>
              </a:spcAft>
              <a:buNone/>
              <a:defRPr sz="7915">
                <a:solidFill>
                  <a:srgbClr val="FFFFFF"/>
                </a:solidFill>
                <a:latin typeface="Arial"/>
                <a:ea typeface="Arial"/>
                <a:cs typeface="Arial"/>
                <a:sym typeface="Arial"/>
              </a:defRPr>
            </a:lvl6pPr>
            <a:lvl7pPr lvl="6">
              <a:lnSpc>
                <a:spcPct val="100000"/>
              </a:lnSpc>
              <a:spcBef>
                <a:spcPts val="0"/>
              </a:spcBef>
              <a:spcAft>
                <a:spcPts val="0"/>
              </a:spcAft>
              <a:buNone/>
              <a:defRPr sz="7915">
                <a:solidFill>
                  <a:srgbClr val="FFFFFF"/>
                </a:solidFill>
                <a:latin typeface="Arial"/>
                <a:ea typeface="Arial"/>
                <a:cs typeface="Arial"/>
                <a:sym typeface="Arial"/>
              </a:defRPr>
            </a:lvl7pPr>
            <a:lvl8pPr lvl="7">
              <a:lnSpc>
                <a:spcPct val="100000"/>
              </a:lnSpc>
              <a:spcBef>
                <a:spcPts val="0"/>
              </a:spcBef>
              <a:spcAft>
                <a:spcPts val="0"/>
              </a:spcAft>
              <a:buNone/>
              <a:defRPr sz="7915">
                <a:solidFill>
                  <a:srgbClr val="FFFFFF"/>
                </a:solidFill>
                <a:latin typeface="Arial"/>
                <a:ea typeface="Arial"/>
                <a:cs typeface="Arial"/>
                <a:sym typeface="Arial"/>
              </a:defRPr>
            </a:lvl8pPr>
            <a:lvl9pPr lvl="8">
              <a:lnSpc>
                <a:spcPct val="100000"/>
              </a:lnSpc>
              <a:spcBef>
                <a:spcPts val="0"/>
              </a:spcBef>
              <a:spcAft>
                <a:spcPts val="0"/>
              </a:spcAft>
              <a:buNone/>
              <a:defRPr sz="7915">
                <a:solidFill>
                  <a:srgbClr val="FFFFFF"/>
                </a:solidFill>
                <a:latin typeface="Arial"/>
                <a:ea typeface="Arial"/>
                <a:cs typeface="Arial"/>
                <a:sym typeface="Arial"/>
              </a:defRPr>
            </a:lvl9pPr>
          </a:lstStyle>
          <a:p>
            <a:endParaRPr/>
          </a:p>
        </p:txBody>
      </p:sp>
      <p:sp>
        <p:nvSpPr>
          <p:cNvPr id="172" name="Google Shape;172;p18"/>
          <p:cNvSpPr/>
          <p:nvPr/>
        </p:nvSpPr>
        <p:spPr>
          <a:xfrm rot="1239332">
            <a:off x="3208941" y="4891841"/>
            <a:ext cx="5317658" cy="821430"/>
          </a:xfrm>
          <a:prstGeom prst="rect">
            <a:avLst/>
          </a:prstGeom>
        </p:spPr>
        <p:txBody>
          <a:bodyPr>
            <a:prstTxWarp prst="textPlain">
              <a:avLst/>
            </a:prstTxWarp>
          </a:bodyPr>
          <a:lstStyle/>
          <a:p>
            <a:pPr lvl="0" algn="ctr"/>
            <a:r>
              <a:rPr sz="3957" b="0" i="0">
                <a:ln w="9525" cap="flat" cmpd="sng">
                  <a:solidFill>
                    <a:srgbClr val="CC0000"/>
                  </a:solidFill>
                  <a:prstDash val="solid"/>
                  <a:round/>
                  <a:headEnd type="none" w="sm" len="sm"/>
                  <a:tailEnd type="none" w="sm" len="sm"/>
                </a:ln>
                <a:solidFill>
                  <a:srgbClr val="CC0000"/>
                </a:solidFill>
                <a:latin typeface="Arial"/>
              </a:rPr>
              <a:t>Sample Only</a:t>
            </a:r>
          </a:p>
        </p:txBody>
      </p:sp>
    </p:spTree>
    <p:extLst>
      <p:ext uri="{BB962C8B-B14F-4D97-AF65-F5344CB8AC3E}">
        <p14:creationId xmlns:p14="http://schemas.microsoft.com/office/powerpoint/2010/main" val="349583258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Blank - Dark" type="blank">
  <p:cSld name="Blank - Dark">
    <p:spTree>
      <p:nvGrpSpPr>
        <p:cNvPr id="1" name="Shape 180"/>
        <p:cNvGrpSpPr/>
        <p:nvPr/>
      </p:nvGrpSpPr>
      <p:grpSpPr>
        <a:xfrm>
          <a:off x="0" y="0"/>
          <a:ext cx="0" cy="0"/>
          <a:chOff x="0" y="0"/>
          <a:chExt cx="0" cy="0"/>
        </a:xfrm>
      </p:grpSpPr>
      <p:sp>
        <p:nvSpPr>
          <p:cNvPr id="181" name="Google Shape;181;p20"/>
          <p:cNvSpPr txBox="1">
            <a:spLocks noGrp="1"/>
          </p:cNvSpPr>
          <p:nvPr>
            <p:ph type="sldNum" idx="12"/>
          </p:nvPr>
        </p:nvSpPr>
        <p:spPr>
          <a:xfrm>
            <a:off x="18627640" y="10253320"/>
            <a:ext cx="1206378" cy="865434"/>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66139255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Agenda 1">
  <p:cSld name="Agenda 1">
    <p:spTree>
      <p:nvGrpSpPr>
        <p:cNvPr id="1" name="Shape 182"/>
        <p:cNvGrpSpPr/>
        <p:nvPr/>
      </p:nvGrpSpPr>
      <p:grpSpPr>
        <a:xfrm>
          <a:off x="0" y="0"/>
          <a:ext cx="0" cy="0"/>
          <a:chOff x="0" y="0"/>
          <a:chExt cx="0" cy="0"/>
        </a:xfrm>
      </p:grpSpPr>
      <p:sp>
        <p:nvSpPr>
          <p:cNvPr id="183" name="Google Shape;183;p21"/>
          <p:cNvSpPr txBox="1">
            <a:spLocks noGrp="1"/>
          </p:cNvSpPr>
          <p:nvPr>
            <p:ph type="sldNum" idx="12"/>
          </p:nvPr>
        </p:nvSpPr>
        <p:spPr>
          <a:xfrm>
            <a:off x="18627640" y="10253320"/>
            <a:ext cx="1206378" cy="865434"/>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
        <p:nvSpPr>
          <p:cNvPr id="184" name="Google Shape;184;p21"/>
          <p:cNvSpPr txBox="1">
            <a:spLocks noGrp="1"/>
          </p:cNvSpPr>
          <p:nvPr>
            <p:ph type="subTitle" idx="1"/>
          </p:nvPr>
        </p:nvSpPr>
        <p:spPr>
          <a:xfrm>
            <a:off x="1457899" y="2691665"/>
            <a:ext cx="10137796" cy="1010553"/>
          </a:xfrm>
          <a:prstGeom prst="rect">
            <a:avLst/>
          </a:prstGeom>
        </p:spPr>
        <p:txBody>
          <a:bodyPr spcFirstLastPara="1" wrap="square" lIns="91425" tIns="91425" rIns="91425" bIns="91425" anchor="t" anchorCtr="0"/>
          <a:lstStyle>
            <a:lvl1pPr lvl="0" rtl="0">
              <a:spcBef>
                <a:spcPts val="0"/>
              </a:spcBef>
              <a:spcAft>
                <a:spcPts val="0"/>
              </a:spcAft>
              <a:buNone/>
              <a:defRPr sz="5716" b="1">
                <a:solidFill>
                  <a:srgbClr val="CDE3DC"/>
                </a:solidFill>
                <a:latin typeface="Arial"/>
                <a:ea typeface="Arial"/>
                <a:cs typeface="Arial"/>
                <a:sym typeface="Arial"/>
              </a:defRPr>
            </a:lvl1pPr>
            <a:lvl2pPr lvl="1" rtl="0">
              <a:spcBef>
                <a:spcPts val="3518"/>
              </a:spcBef>
              <a:spcAft>
                <a:spcPts val="0"/>
              </a:spcAft>
              <a:buNone/>
              <a:defRPr sz="5716" b="1">
                <a:solidFill>
                  <a:srgbClr val="CDE3DC"/>
                </a:solidFill>
                <a:latin typeface="Arial"/>
                <a:ea typeface="Arial"/>
                <a:cs typeface="Arial"/>
                <a:sym typeface="Arial"/>
              </a:defRPr>
            </a:lvl2pPr>
            <a:lvl3pPr lvl="2" rtl="0">
              <a:spcBef>
                <a:spcPts val="3518"/>
              </a:spcBef>
              <a:spcAft>
                <a:spcPts val="0"/>
              </a:spcAft>
              <a:buNone/>
              <a:defRPr sz="5716" b="1">
                <a:solidFill>
                  <a:srgbClr val="CDE3DC"/>
                </a:solidFill>
                <a:latin typeface="Arial"/>
                <a:ea typeface="Arial"/>
                <a:cs typeface="Arial"/>
                <a:sym typeface="Arial"/>
              </a:defRPr>
            </a:lvl3pPr>
            <a:lvl4pPr lvl="3" rtl="0">
              <a:spcBef>
                <a:spcPts val="3518"/>
              </a:spcBef>
              <a:spcAft>
                <a:spcPts val="0"/>
              </a:spcAft>
              <a:buNone/>
              <a:defRPr sz="5716" b="1">
                <a:solidFill>
                  <a:srgbClr val="CDE3DC"/>
                </a:solidFill>
                <a:latin typeface="Arial"/>
                <a:ea typeface="Arial"/>
                <a:cs typeface="Arial"/>
                <a:sym typeface="Arial"/>
              </a:defRPr>
            </a:lvl4pPr>
            <a:lvl5pPr lvl="4" rtl="0">
              <a:spcBef>
                <a:spcPts val="3518"/>
              </a:spcBef>
              <a:spcAft>
                <a:spcPts val="0"/>
              </a:spcAft>
              <a:buNone/>
              <a:defRPr sz="5716" b="1">
                <a:solidFill>
                  <a:srgbClr val="CDE3DC"/>
                </a:solidFill>
                <a:latin typeface="Arial"/>
                <a:ea typeface="Arial"/>
                <a:cs typeface="Arial"/>
                <a:sym typeface="Arial"/>
              </a:defRPr>
            </a:lvl5pPr>
            <a:lvl6pPr lvl="5" rtl="0">
              <a:spcBef>
                <a:spcPts val="3518"/>
              </a:spcBef>
              <a:spcAft>
                <a:spcPts val="0"/>
              </a:spcAft>
              <a:buNone/>
              <a:defRPr sz="5716" b="1">
                <a:solidFill>
                  <a:srgbClr val="CDE3DC"/>
                </a:solidFill>
                <a:latin typeface="Arial"/>
                <a:ea typeface="Arial"/>
                <a:cs typeface="Arial"/>
                <a:sym typeface="Arial"/>
              </a:defRPr>
            </a:lvl6pPr>
            <a:lvl7pPr lvl="6" rtl="0">
              <a:spcBef>
                <a:spcPts val="3518"/>
              </a:spcBef>
              <a:spcAft>
                <a:spcPts val="0"/>
              </a:spcAft>
              <a:buNone/>
              <a:defRPr sz="5716" b="1">
                <a:solidFill>
                  <a:srgbClr val="CDE3DC"/>
                </a:solidFill>
                <a:latin typeface="Arial"/>
                <a:ea typeface="Arial"/>
                <a:cs typeface="Arial"/>
                <a:sym typeface="Arial"/>
              </a:defRPr>
            </a:lvl7pPr>
            <a:lvl8pPr lvl="7" rtl="0">
              <a:spcBef>
                <a:spcPts val="3518"/>
              </a:spcBef>
              <a:spcAft>
                <a:spcPts val="0"/>
              </a:spcAft>
              <a:buNone/>
              <a:defRPr sz="5716" b="1">
                <a:solidFill>
                  <a:srgbClr val="CDE3DC"/>
                </a:solidFill>
                <a:latin typeface="Arial"/>
                <a:ea typeface="Arial"/>
                <a:cs typeface="Arial"/>
                <a:sym typeface="Arial"/>
              </a:defRPr>
            </a:lvl8pPr>
            <a:lvl9pPr lvl="8" rtl="0">
              <a:spcBef>
                <a:spcPts val="3518"/>
              </a:spcBef>
              <a:spcAft>
                <a:spcPts val="3518"/>
              </a:spcAft>
              <a:buNone/>
              <a:defRPr sz="5716" b="1">
                <a:solidFill>
                  <a:srgbClr val="CDE3DC"/>
                </a:solidFill>
                <a:latin typeface="Arial"/>
                <a:ea typeface="Arial"/>
                <a:cs typeface="Arial"/>
                <a:sym typeface="Arial"/>
              </a:defRPr>
            </a:lvl9pPr>
          </a:lstStyle>
          <a:p>
            <a:endParaRPr/>
          </a:p>
        </p:txBody>
      </p:sp>
      <p:sp>
        <p:nvSpPr>
          <p:cNvPr id="185" name="Google Shape;185;p21"/>
          <p:cNvSpPr txBox="1">
            <a:spLocks noGrp="1"/>
          </p:cNvSpPr>
          <p:nvPr>
            <p:ph type="subTitle" idx="2"/>
          </p:nvPr>
        </p:nvSpPr>
        <p:spPr>
          <a:xfrm>
            <a:off x="1457899" y="3881241"/>
            <a:ext cx="10137796" cy="1010553"/>
          </a:xfrm>
          <a:prstGeom prst="rect">
            <a:avLst/>
          </a:prstGeom>
        </p:spPr>
        <p:txBody>
          <a:bodyPr spcFirstLastPara="1" wrap="square" lIns="91425" tIns="91425" rIns="91425" bIns="91425" anchor="t" anchorCtr="0"/>
          <a:lstStyle>
            <a:lvl1pPr lvl="0" rtl="0">
              <a:spcBef>
                <a:spcPts val="0"/>
              </a:spcBef>
              <a:spcAft>
                <a:spcPts val="0"/>
              </a:spcAft>
              <a:buNone/>
              <a:defRPr sz="5716" b="1">
                <a:solidFill>
                  <a:srgbClr val="CDE3DC"/>
                </a:solidFill>
                <a:latin typeface="Arial"/>
                <a:ea typeface="Arial"/>
                <a:cs typeface="Arial"/>
                <a:sym typeface="Arial"/>
              </a:defRPr>
            </a:lvl1pPr>
            <a:lvl2pPr lvl="1" rtl="0">
              <a:spcBef>
                <a:spcPts val="3518"/>
              </a:spcBef>
              <a:spcAft>
                <a:spcPts val="0"/>
              </a:spcAft>
              <a:buNone/>
              <a:defRPr sz="5716" b="1">
                <a:solidFill>
                  <a:srgbClr val="CDE3DC"/>
                </a:solidFill>
                <a:latin typeface="Arial"/>
                <a:ea typeface="Arial"/>
                <a:cs typeface="Arial"/>
                <a:sym typeface="Arial"/>
              </a:defRPr>
            </a:lvl2pPr>
            <a:lvl3pPr lvl="2" rtl="0">
              <a:spcBef>
                <a:spcPts val="3518"/>
              </a:spcBef>
              <a:spcAft>
                <a:spcPts val="0"/>
              </a:spcAft>
              <a:buNone/>
              <a:defRPr sz="5716" b="1">
                <a:solidFill>
                  <a:srgbClr val="CDE3DC"/>
                </a:solidFill>
                <a:latin typeface="Arial"/>
                <a:ea typeface="Arial"/>
                <a:cs typeface="Arial"/>
                <a:sym typeface="Arial"/>
              </a:defRPr>
            </a:lvl3pPr>
            <a:lvl4pPr lvl="3" rtl="0">
              <a:spcBef>
                <a:spcPts val="3518"/>
              </a:spcBef>
              <a:spcAft>
                <a:spcPts val="0"/>
              </a:spcAft>
              <a:buNone/>
              <a:defRPr sz="5716" b="1">
                <a:solidFill>
                  <a:srgbClr val="CDE3DC"/>
                </a:solidFill>
                <a:latin typeface="Arial"/>
                <a:ea typeface="Arial"/>
                <a:cs typeface="Arial"/>
                <a:sym typeface="Arial"/>
              </a:defRPr>
            </a:lvl4pPr>
            <a:lvl5pPr lvl="4" rtl="0">
              <a:spcBef>
                <a:spcPts val="3518"/>
              </a:spcBef>
              <a:spcAft>
                <a:spcPts val="0"/>
              </a:spcAft>
              <a:buNone/>
              <a:defRPr sz="5716" b="1">
                <a:solidFill>
                  <a:srgbClr val="CDE3DC"/>
                </a:solidFill>
                <a:latin typeface="Arial"/>
                <a:ea typeface="Arial"/>
                <a:cs typeface="Arial"/>
                <a:sym typeface="Arial"/>
              </a:defRPr>
            </a:lvl5pPr>
            <a:lvl6pPr lvl="5" rtl="0">
              <a:spcBef>
                <a:spcPts val="3518"/>
              </a:spcBef>
              <a:spcAft>
                <a:spcPts val="0"/>
              </a:spcAft>
              <a:buNone/>
              <a:defRPr sz="5716" b="1">
                <a:solidFill>
                  <a:srgbClr val="CDE3DC"/>
                </a:solidFill>
                <a:latin typeface="Arial"/>
                <a:ea typeface="Arial"/>
                <a:cs typeface="Arial"/>
                <a:sym typeface="Arial"/>
              </a:defRPr>
            </a:lvl6pPr>
            <a:lvl7pPr lvl="6" rtl="0">
              <a:spcBef>
                <a:spcPts val="3518"/>
              </a:spcBef>
              <a:spcAft>
                <a:spcPts val="0"/>
              </a:spcAft>
              <a:buNone/>
              <a:defRPr sz="5716" b="1">
                <a:solidFill>
                  <a:srgbClr val="CDE3DC"/>
                </a:solidFill>
                <a:latin typeface="Arial"/>
                <a:ea typeface="Arial"/>
                <a:cs typeface="Arial"/>
                <a:sym typeface="Arial"/>
              </a:defRPr>
            </a:lvl7pPr>
            <a:lvl8pPr lvl="7" rtl="0">
              <a:spcBef>
                <a:spcPts val="3518"/>
              </a:spcBef>
              <a:spcAft>
                <a:spcPts val="0"/>
              </a:spcAft>
              <a:buNone/>
              <a:defRPr sz="5716" b="1">
                <a:solidFill>
                  <a:srgbClr val="CDE3DC"/>
                </a:solidFill>
                <a:latin typeface="Arial"/>
                <a:ea typeface="Arial"/>
                <a:cs typeface="Arial"/>
                <a:sym typeface="Arial"/>
              </a:defRPr>
            </a:lvl8pPr>
            <a:lvl9pPr lvl="8" rtl="0">
              <a:spcBef>
                <a:spcPts val="3518"/>
              </a:spcBef>
              <a:spcAft>
                <a:spcPts val="3518"/>
              </a:spcAft>
              <a:buNone/>
              <a:defRPr sz="5716" b="1">
                <a:solidFill>
                  <a:srgbClr val="CDE3DC"/>
                </a:solidFill>
                <a:latin typeface="Arial"/>
                <a:ea typeface="Arial"/>
                <a:cs typeface="Arial"/>
                <a:sym typeface="Arial"/>
              </a:defRPr>
            </a:lvl9pPr>
          </a:lstStyle>
          <a:p>
            <a:endParaRPr/>
          </a:p>
        </p:txBody>
      </p:sp>
      <p:sp>
        <p:nvSpPr>
          <p:cNvPr id="186" name="Google Shape;186;p21"/>
          <p:cNvSpPr txBox="1">
            <a:spLocks noGrp="1"/>
          </p:cNvSpPr>
          <p:nvPr>
            <p:ph type="subTitle" idx="3"/>
          </p:nvPr>
        </p:nvSpPr>
        <p:spPr>
          <a:xfrm>
            <a:off x="1457899" y="5070817"/>
            <a:ext cx="10137796" cy="1010553"/>
          </a:xfrm>
          <a:prstGeom prst="rect">
            <a:avLst/>
          </a:prstGeom>
        </p:spPr>
        <p:txBody>
          <a:bodyPr spcFirstLastPara="1" wrap="square" lIns="91425" tIns="91425" rIns="91425" bIns="91425" anchor="t" anchorCtr="0"/>
          <a:lstStyle>
            <a:lvl1pPr lvl="0" rtl="0">
              <a:spcBef>
                <a:spcPts val="0"/>
              </a:spcBef>
              <a:spcAft>
                <a:spcPts val="0"/>
              </a:spcAft>
              <a:buNone/>
              <a:defRPr sz="5716" b="1">
                <a:solidFill>
                  <a:srgbClr val="CDE3DC"/>
                </a:solidFill>
                <a:latin typeface="Arial"/>
                <a:ea typeface="Arial"/>
                <a:cs typeface="Arial"/>
                <a:sym typeface="Arial"/>
              </a:defRPr>
            </a:lvl1pPr>
            <a:lvl2pPr lvl="1" rtl="0">
              <a:spcBef>
                <a:spcPts val="3518"/>
              </a:spcBef>
              <a:spcAft>
                <a:spcPts val="0"/>
              </a:spcAft>
              <a:buNone/>
              <a:defRPr sz="5716" b="1">
                <a:solidFill>
                  <a:srgbClr val="CDE3DC"/>
                </a:solidFill>
                <a:latin typeface="Arial"/>
                <a:ea typeface="Arial"/>
                <a:cs typeface="Arial"/>
                <a:sym typeface="Arial"/>
              </a:defRPr>
            </a:lvl2pPr>
            <a:lvl3pPr lvl="2" rtl="0">
              <a:spcBef>
                <a:spcPts val="3518"/>
              </a:spcBef>
              <a:spcAft>
                <a:spcPts val="0"/>
              </a:spcAft>
              <a:buNone/>
              <a:defRPr sz="5716" b="1">
                <a:solidFill>
                  <a:srgbClr val="CDE3DC"/>
                </a:solidFill>
                <a:latin typeface="Arial"/>
                <a:ea typeface="Arial"/>
                <a:cs typeface="Arial"/>
                <a:sym typeface="Arial"/>
              </a:defRPr>
            </a:lvl3pPr>
            <a:lvl4pPr lvl="3" rtl="0">
              <a:spcBef>
                <a:spcPts val="3518"/>
              </a:spcBef>
              <a:spcAft>
                <a:spcPts val="0"/>
              </a:spcAft>
              <a:buNone/>
              <a:defRPr sz="5716" b="1">
                <a:solidFill>
                  <a:srgbClr val="CDE3DC"/>
                </a:solidFill>
                <a:latin typeface="Arial"/>
                <a:ea typeface="Arial"/>
                <a:cs typeface="Arial"/>
                <a:sym typeface="Arial"/>
              </a:defRPr>
            </a:lvl4pPr>
            <a:lvl5pPr lvl="4" rtl="0">
              <a:spcBef>
                <a:spcPts val="3518"/>
              </a:spcBef>
              <a:spcAft>
                <a:spcPts val="0"/>
              </a:spcAft>
              <a:buNone/>
              <a:defRPr sz="5716" b="1">
                <a:solidFill>
                  <a:srgbClr val="CDE3DC"/>
                </a:solidFill>
                <a:latin typeface="Arial"/>
                <a:ea typeface="Arial"/>
                <a:cs typeface="Arial"/>
                <a:sym typeface="Arial"/>
              </a:defRPr>
            </a:lvl5pPr>
            <a:lvl6pPr lvl="5" rtl="0">
              <a:spcBef>
                <a:spcPts val="3518"/>
              </a:spcBef>
              <a:spcAft>
                <a:spcPts val="0"/>
              </a:spcAft>
              <a:buNone/>
              <a:defRPr sz="5716" b="1">
                <a:solidFill>
                  <a:srgbClr val="CDE3DC"/>
                </a:solidFill>
                <a:latin typeface="Arial"/>
                <a:ea typeface="Arial"/>
                <a:cs typeface="Arial"/>
                <a:sym typeface="Arial"/>
              </a:defRPr>
            </a:lvl6pPr>
            <a:lvl7pPr lvl="6" rtl="0">
              <a:spcBef>
                <a:spcPts val="3518"/>
              </a:spcBef>
              <a:spcAft>
                <a:spcPts val="0"/>
              </a:spcAft>
              <a:buNone/>
              <a:defRPr sz="5716" b="1">
                <a:solidFill>
                  <a:srgbClr val="CDE3DC"/>
                </a:solidFill>
                <a:latin typeface="Arial"/>
                <a:ea typeface="Arial"/>
                <a:cs typeface="Arial"/>
                <a:sym typeface="Arial"/>
              </a:defRPr>
            </a:lvl7pPr>
            <a:lvl8pPr lvl="7" rtl="0">
              <a:spcBef>
                <a:spcPts val="3518"/>
              </a:spcBef>
              <a:spcAft>
                <a:spcPts val="0"/>
              </a:spcAft>
              <a:buNone/>
              <a:defRPr sz="5716" b="1">
                <a:solidFill>
                  <a:srgbClr val="CDE3DC"/>
                </a:solidFill>
                <a:latin typeface="Arial"/>
                <a:ea typeface="Arial"/>
                <a:cs typeface="Arial"/>
                <a:sym typeface="Arial"/>
              </a:defRPr>
            </a:lvl8pPr>
            <a:lvl9pPr lvl="8" rtl="0">
              <a:spcBef>
                <a:spcPts val="3518"/>
              </a:spcBef>
              <a:spcAft>
                <a:spcPts val="3518"/>
              </a:spcAft>
              <a:buNone/>
              <a:defRPr sz="5716" b="1">
                <a:solidFill>
                  <a:srgbClr val="CDE3DC"/>
                </a:solidFill>
                <a:latin typeface="Arial"/>
                <a:ea typeface="Arial"/>
                <a:cs typeface="Arial"/>
                <a:sym typeface="Arial"/>
              </a:defRPr>
            </a:lvl9pPr>
          </a:lstStyle>
          <a:p>
            <a:endParaRPr/>
          </a:p>
        </p:txBody>
      </p:sp>
      <p:sp>
        <p:nvSpPr>
          <p:cNvPr id="187" name="Google Shape;187;p21"/>
          <p:cNvSpPr txBox="1">
            <a:spLocks noGrp="1"/>
          </p:cNvSpPr>
          <p:nvPr>
            <p:ph type="subTitle" idx="4"/>
          </p:nvPr>
        </p:nvSpPr>
        <p:spPr>
          <a:xfrm>
            <a:off x="1457899" y="7449969"/>
            <a:ext cx="10137796" cy="1010553"/>
          </a:xfrm>
          <a:prstGeom prst="rect">
            <a:avLst/>
          </a:prstGeom>
        </p:spPr>
        <p:txBody>
          <a:bodyPr spcFirstLastPara="1" wrap="square" lIns="91425" tIns="91425" rIns="91425" bIns="91425" anchor="t" anchorCtr="0"/>
          <a:lstStyle>
            <a:lvl1pPr lvl="0" rtl="0">
              <a:spcBef>
                <a:spcPts val="0"/>
              </a:spcBef>
              <a:spcAft>
                <a:spcPts val="0"/>
              </a:spcAft>
              <a:buNone/>
              <a:defRPr sz="5716" b="1">
                <a:solidFill>
                  <a:srgbClr val="CDE3DC"/>
                </a:solidFill>
                <a:latin typeface="Arial"/>
                <a:ea typeface="Arial"/>
                <a:cs typeface="Arial"/>
                <a:sym typeface="Arial"/>
              </a:defRPr>
            </a:lvl1pPr>
            <a:lvl2pPr lvl="1" rtl="0">
              <a:spcBef>
                <a:spcPts val="3518"/>
              </a:spcBef>
              <a:spcAft>
                <a:spcPts val="0"/>
              </a:spcAft>
              <a:buNone/>
              <a:defRPr sz="5716" b="1">
                <a:solidFill>
                  <a:srgbClr val="CDE3DC"/>
                </a:solidFill>
                <a:latin typeface="Arial"/>
                <a:ea typeface="Arial"/>
                <a:cs typeface="Arial"/>
                <a:sym typeface="Arial"/>
              </a:defRPr>
            </a:lvl2pPr>
            <a:lvl3pPr lvl="2" rtl="0">
              <a:spcBef>
                <a:spcPts val="3518"/>
              </a:spcBef>
              <a:spcAft>
                <a:spcPts val="0"/>
              </a:spcAft>
              <a:buNone/>
              <a:defRPr sz="5716" b="1">
                <a:solidFill>
                  <a:srgbClr val="CDE3DC"/>
                </a:solidFill>
                <a:latin typeface="Arial"/>
                <a:ea typeface="Arial"/>
                <a:cs typeface="Arial"/>
                <a:sym typeface="Arial"/>
              </a:defRPr>
            </a:lvl3pPr>
            <a:lvl4pPr lvl="3" rtl="0">
              <a:spcBef>
                <a:spcPts val="3518"/>
              </a:spcBef>
              <a:spcAft>
                <a:spcPts val="0"/>
              </a:spcAft>
              <a:buNone/>
              <a:defRPr sz="5716" b="1">
                <a:solidFill>
                  <a:srgbClr val="CDE3DC"/>
                </a:solidFill>
                <a:latin typeface="Arial"/>
                <a:ea typeface="Arial"/>
                <a:cs typeface="Arial"/>
                <a:sym typeface="Arial"/>
              </a:defRPr>
            </a:lvl4pPr>
            <a:lvl5pPr lvl="4" rtl="0">
              <a:spcBef>
                <a:spcPts val="3518"/>
              </a:spcBef>
              <a:spcAft>
                <a:spcPts val="0"/>
              </a:spcAft>
              <a:buNone/>
              <a:defRPr sz="5716" b="1">
                <a:solidFill>
                  <a:srgbClr val="CDE3DC"/>
                </a:solidFill>
                <a:latin typeface="Arial"/>
                <a:ea typeface="Arial"/>
                <a:cs typeface="Arial"/>
                <a:sym typeface="Arial"/>
              </a:defRPr>
            </a:lvl5pPr>
            <a:lvl6pPr lvl="5" rtl="0">
              <a:spcBef>
                <a:spcPts val="3518"/>
              </a:spcBef>
              <a:spcAft>
                <a:spcPts val="0"/>
              </a:spcAft>
              <a:buNone/>
              <a:defRPr sz="5716" b="1">
                <a:solidFill>
                  <a:srgbClr val="CDE3DC"/>
                </a:solidFill>
                <a:latin typeface="Arial"/>
                <a:ea typeface="Arial"/>
                <a:cs typeface="Arial"/>
                <a:sym typeface="Arial"/>
              </a:defRPr>
            </a:lvl6pPr>
            <a:lvl7pPr lvl="6" rtl="0">
              <a:spcBef>
                <a:spcPts val="3518"/>
              </a:spcBef>
              <a:spcAft>
                <a:spcPts val="0"/>
              </a:spcAft>
              <a:buNone/>
              <a:defRPr sz="5716" b="1">
                <a:solidFill>
                  <a:srgbClr val="CDE3DC"/>
                </a:solidFill>
                <a:latin typeface="Arial"/>
                <a:ea typeface="Arial"/>
                <a:cs typeface="Arial"/>
                <a:sym typeface="Arial"/>
              </a:defRPr>
            </a:lvl7pPr>
            <a:lvl8pPr lvl="7" rtl="0">
              <a:spcBef>
                <a:spcPts val="3518"/>
              </a:spcBef>
              <a:spcAft>
                <a:spcPts val="0"/>
              </a:spcAft>
              <a:buNone/>
              <a:defRPr sz="5716" b="1">
                <a:solidFill>
                  <a:srgbClr val="CDE3DC"/>
                </a:solidFill>
                <a:latin typeface="Arial"/>
                <a:ea typeface="Arial"/>
                <a:cs typeface="Arial"/>
                <a:sym typeface="Arial"/>
              </a:defRPr>
            </a:lvl8pPr>
            <a:lvl9pPr lvl="8" rtl="0">
              <a:spcBef>
                <a:spcPts val="3518"/>
              </a:spcBef>
              <a:spcAft>
                <a:spcPts val="3518"/>
              </a:spcAft>
              <a:buNone/>
              <a:defRPr sz="5716" b="1">
                <a:solidFill>
                  <a:srgbClr val="CDE3DC"/>
                </a:solidFill>
                <a:latin typeface="Arial"/>
                <a:ea typeface="Arial"/>
                <a:cs typeface="Arial"/>
                <a:sym typeface="Arial"/>
              </a:defRPr>
            </a:lvl9pPr>
          </a:lstStyle>
          <a:p>
            <a:endParaRPr/>
          </a:p>
        </p:txBody>
      </p:sp>
      <p:sp>
        <p:nvSpPr>
          <p:cNvPr id="188" name="Google Shape;188;p21"/>
          <p:cNvSpPr txBox="1">
            <a:spLocks noGrp="1"/>
          </p:cNvSpPr>
          <p:nvPr>
            <p:ph type="subTitle" idx="5"/>
          </p:nvPr>
        </p:nvSpPr>
        <p:spPr>
          <a:xfrm>
            <a:off x="9820371" y="2691665"/>
            <a:ext cx="9314636" cy="1010553"/>
          </a:xfrm>
          <a:prstGeom prst="rect">
            <a:avLst/>
          </a:prstGeom>
        </p:spPr>
        <p:txBody>
          <a:bodyPr spcFirstLastPara="1" wrap="square" lIns="91425" tIns="91425" rIns="91425" bIns="91425" anchor="t" anchorCtr="0"/>
          <a:lstStyle>
            <a:lvl1pPr lvl="0" algn="r" rtl="0">
              <a:spcBef>
                <a:spcPts val="0"/>
              </a:spcBef>
              <a:spcAft>
                <a:spcPts val="0"/>
              </a:spcAft>
              <a:buNone/>
              <a:defRPr sz="5716" b="1">
                <a:solidFill>
                  <a:srgbClr val="CDE3DC"/>
                </a:solidFill>
                <a:latin typeface="Arial"/>
                <a:ea typeface="Arial"/>
                <a:cs typeface="Arial"/>
                <a:sym typeface="Arial"/>
              </a:defRPr>
            </a:lvl1pPr>
            <a:lvl2pPr lvl="1" algn="r" rtl="0">
              <a:spcBef>
                <a:spcPts val="3518"/>
              </a:spcBef>
              <a:spcAft>
                <a:spcPts val="0"/>
              </a:spcAft>
              <a:buNone/>
              <a:defRPr sz="5716" b="1">
                <a:solidFill>
                  <a:srgbClr val="CDE3DC"/>
                </a:solidFill>
                <a:latin typeface="Arial"/>
                <a:ea typeface="Arial"/>
                <a:cs typeface="Arial"/>
                <a:sym typeface="Arial"/>
              </a:defRPr>
            </a:lvl2pPr>
            <a:lvl3pPr lvl="2" algn="r" rtl="0">
              <a:spcBef>
                <a:spcPts val="3518"/>
              </a:spcBef>
              <a:spcAft>
                <a:spcPts val="0"/>
              </a:spcAft>
              <a:buNone/>
              <a:defRPr sz="5716" b="1">
                <a:solidFill>
                  <a:srgbClr val="CDE3DC"/>
                </a:solidFill>
                <a:latin typeface="Arial"/>
                <a:ea typeface="Arial"/>
                <a:cs typeface="Arial"/>
                <a:sym typeface="Arial"/>
              </a:defRPr>
            </a:lvl3pPr>
            <a:lvl4pPr lvl="3" algn="r" rtl="0">
              <a:spcBef>
                <a:spcPts val="3518"/>
              </a:spcBef>
              <a:spcAft>
                <a:spcPts val="0"/>
              </a:spcAft>
              <a:buNone/>
              <a:defRPr sz="5716" b="1">
                <a:solidFill>
                  <a:srgbClr val="CDE3DC"/>
                </a:solidFill>
                <a:latin typeface="Arial"/>
                <a:ea typeface="Arial"/>
                <a:cs typeface="Arial"/>
                <a:sym typeface="Arial"/>
              </a:defRPr>
            </a:lvl4pPr>
            <a:lvl5pPr lvl="4" algn="r" rtl="0">
              <a:spcBef>
                <a:spcPts val="3518"/>
              </a:spcBef>
              <a:spcAft>
                <a:spcPts val="0"/>
              </a:spcAft>
              <a:buNone/>
              <a:defRPr sz="5716" b="1">
                <a:solidFill>
                  <a:srgbClr val="CDE3DC"/>
                </a:solidFill>
                <a:latin typeface="Arial"/>
                <a:ea typeface="Arial"/>
                <a:cs typeface="Arial"/>
                <a:sym typeface="Arial"/>
              </a:defRPr>
            </a:lvl5pPr>
            <a:lvl6pPr lvl="5" algn="r" rtl="0">
              <a:spcBef>
                <a:spcPts val="3518"/>
              </a:spcBef>
              <a:spcAft>
                <a:spcPts val="0"/>
              </a:spcAft>
              <a:buNone/>
              <a:defRPr sz="5716" b="1">
                <a:solidFill>
                  <a:srgbClr val="CDE3DC"/>
                </a:solidFill>
                <a:latin typeface="Arial"/>
                <a:ea typeface="Arial"/>
                <a:cs typeface="Arial"/>
                <a:sym typeface="Arial"/>
              </a:defRPr>
            </a:lvl6pPr>
            <a:lvl7pPr lvl="6" algn="r" rtl="0">
              <a:spcBef>
                <a:spcPts val="3518"/>
              </a:spcBef>
              <a:spcAft>
                <a:spcPts val="0"/>
              </a:spcAft>
              <a:buNone/>
              <a:defRPr sz="5716" b="1">
                <a:solidFill>
                  <a:srgbClr val="CDE3DC"/>
                </a:solidFill>
                <a:latin typeface="Arial"/>
                <a:ea typeface="Arial"/>
                <a:cs typeface="Arial"/>
                <a:sym typeface="Arial"/>
              </a:defRPr>
            </a:lvl7pPr>
            <a:lvl8pPr lvl="7" algn="r" rtl="0">
              <a:spcBef>
                <a:spcPts val="3518"/>
              </a:spcBef>
              <a:spcAft>
                <a:spcPts val="0"/>
              </a:spcAft>
              <a:buNone/>
              <a:defRPr sz="5716" b="1">
                <a:solidFill>
                  <a:srgbClr val="CDE3DC"/>
                </a:solidFill>
                <a:latin typeface="Arial"/>
                <a:ea typeface="Arial"/>
                <a:cs typeface="Arial"/>
                <a:sym typeface="Arial"/>
              </a:defRPr>
            </a:lvl8pPr>
            <a:lvl9pPr lvl="8" algn="r" rtl="0">
              <a:spcBef>
                <a:spcPts val="3518"/>
              </a:spcBef>
              <a:spcAft>
                <a:spcPts val="3518"/>
              </a:spcAft>
              <a:buNone/>
              <a:defRPr sz="5716" b="1">
                <a:solidFill>
                  <a:srgbClr val="CDE3DC"/>
                </a:solidFill>
                <a:latin typeface="Arial"/>
                <a:ea typeface="Arial"/>
                <a:cs typeface="Arial"/>
                <a:sym typeface="Arial"/>
              </a:defRPr>
            </a:lvl9pPr>
          </a:lstStyle>
          <a:p>
            <a:endParaRPr/>
          </a:p>
        </p:txBody>
      </p:sp>
      <p:sp>
        <p:nvSpPr>
          <p:cNvPr id="189" name="Google Shape;189;p21"/>
          <p:cNvSpPr txBox="1">
            <a:spLocks noGrp="1"/>
          </p:cNvSpPr>
          <p:nvPr>
            <p:ph type="subTitle" idx="6"/>
          </p:nvPr>
        </p:nvSpPr>
        <p:spPr>
          <a:xfrm>
            <a:off x="9820371" y="3881241"/>
            <a:ext cx="9314636" cy="1010553"/>
          </a:xfrm>
          <a:prstGeom prst="rect">
            <a:avLst/>
          </a:prstGeom>
        </p:spPr>
        <p:txBody>
          <a:bodyPr spcFirstLastPara="1" wrap="square" lIns="91425" tIns="91425" rIns="91425" bIns="91425" anchor="t" anchorCtr="0"/>
          <a:lstStyle>
            <a:lvl1pPr lvl="0" algn="r" rtl="0">
              <a:spcBef>
                <a:spcPts val="0"/>
              </a:spcBef>
              <a:spcAft>
                <a:spcPts val="0"/>
              </a:spcAft>
              <a:buNone/>
              <a:defRPr sz="5716" b="1">
                <a:solidFill>
                  <a:srgbClr val="CDE3DC"/>
                </a:solidFill>
                <a:latin typeface="Arial"/>
                <a:ea typeface="Arial"/>
                <a:cs typeface="Arial"/>
                <a:sym typeface="Arial"/>
              </a:defRPr>
            </a:lvl1pPr>
            <a:lvl2pPr lvl="1" algn="r" rtl="0">
              <a:spcBef>
                <a:spcPts val="3518"/>
              </a:spcBef>
              <a:spcAft>
                <a:spcPts val="0"/>
              </a:spcAft>
              <a:buNone/>
              <a:defRPr sz="5716" b="1">
                <a:solidFill>
                  <a:srgbClr val="CDE3DC"/>
                </a:solidFill>
                <a:latin typeface="Arial"/>
                <a:ea typeface="Arial"/>
                <a:cs typeface="Arial"/>
                <a:sym typeface="Arial"/>
              </a:defRPr>
            </a:lvl2pPr>
            <a:lvl3pPr lvl="2" algn="r" rtl="0">
              <a:spcBef>
                <a:spcPts val="3518"/>
              </a:spcBef>
              <a:spcAft>
                <a:spcPts val="0"/>
              </a:spcAft>
              <a:buNone/>
              <a:defRPr sz="5716" b="1">
                <a:solidFill>
                  <a:srgbClr val="CDE3DC"/>
                </a:solidFill>
                <a:latin typeface="Arial"/>
                <a:ea typeface="Arial"/>
                <a:cs typeface="Arial"/>
                <a:sym typeface="Arial"/>
              </a:defRPr>
            </a:lvl3pPr>
            <a:lvl4pPr lvl="3" algn="r" rtl="0">
              <a:spcBef>
                <a:spcPts val="3518"/>
              </a:spcBef>
              <a:spcAft>
                <a:spcPts val="0"/>
              </a:spcAft>
              <a:buNone/>
              <a:defRPr sz="5716" b="1">
                <a:solidFill>
                  <a:srgbClr val="CDE3DC"/>
                </a:solidFill>
                <a:latin typeface="Arial"/>
                <a:ea typeface="Arial"/>
                <a:cs typeface="Arial"/>
                <a:sym typeface="Arial"/>
              </a:defRPr>
            </a:lvl4pPr>
            <a:lvl5pPr lvl="4" algn="r" rtl="0">
              <a:spcBef>
                <a:spcPts val="3518"/>
              </a:spcBef>
              <a:spcAft>
                <a:spcPts val="0"/>
              </a:spcAft>
              <a:buNone/>
              <a:defRPr sz="5716" b="1">
                <a:solidFill>
                  <a:srgbClr val="CDE3DC"/>
                </a:solidFill>
                <a:latin typeface="Arial"/>
                <a:ea typeface="Arial"/>
                <a:cs typeface="Arial"/>
                <a:sym typeface="Arial"/>
              </a:defRPr>
            </a:lvl5pPr>
            <a:lvl6pPr lvl="5" algn="r" rtl="0">
              <a:spcBef>
                <a:spcPts val="3518"/>
              </a:spcBef>
              <a:spcAft>
                <a:spcPts val="0"/>
              </a:spcAft>
              <a:buNone/>
              <a:defRPr sz="5716" b="1">
                <a:solidFill>
                  <a:srgbClr val="CDE3DC"/>
                </a:solidFill>
                <a:latin typeface="Arial"/>
                <a:ea typeface="Arial"/>
                <a:cs typeface="Arial"/>
                <a:sym typeface="Arial"/>
              </a:defRPr>
            </a:lvl6pPr>
            <a:lvl7pPr lvl="6" algn="r" rtl="0">
              <a:spcBef>
                <a:spcPts val="3518"/>
              </a:spcBef>
              <a:spcAft>
                <a:spcPts val="0"/>
              </a:spcAft>
              <a:buNone/>
              <a:defRPr sz="5716" b="1">
                <a:solidFill>
                  <a:srgbClr val="CDE3DC"/>
                </a:solidFill>
                <a:latin typeface="Arial"/>
                <a:ea typeface="Arial"/>
                <a:cs typeface="Arial"/>
                <a:sym typeface="Arial"/>
              </a:defRPr>
            </a:lvl7pPr>
            <a:lvl8pPr lvl="7" algn="r" rtl="0">
              <a:spcBef>
                <a:spcPts val="3518"/>
              </a:spcBef>
              <a:spcAft>
                <a:spcPts val="0"/>
              </a:spcAft>
              <a:buNone/>
              <a:defRPr sz="5716" b="1">
                <a:solidFill>
                  <a:srgbClr val="CDE3DC"/>
                </a:solidFill>
                <a:latin typeface="Arial"/>
                <a:ea typeface="Arial"/>
                <a:cs typeface="Arial"/>
                <a:sym typeface="Arial"/>
              </a:defRPr>
            </a:lvl8pPr>
            <a:lvl9pPr lvl="8" algn="r" rtl="0">
              <a:spcBef>
                <a:spcPts val="3518"/>
              </a:spcBef>
              <a:spcAft>
                <a:spcPts val="3518"/>
              </a:spcAft>
              <a:buNone/>
              <a:defRPr sz="5716" b="1">
                <a:solidFill>
                  <a:srgbClr val="CDE3DC"/>
                </a:solidFill>
                <a:latin typeface="Arial"/>
                <a:ea typeface="Arial"/>
                <a:cs typeface="Arial"/>
                <a:sym typeface="Arial"/>
              </a:defRPr>
            </a:lvl9pPr>
          </a:lstStyle>
          <a:p>
            <a:endParaRPr/>
          </a:p>
        </p:txBody>
      </p:sp>
      <p:sp>
        <p:nvSpPr>
          <p:cNvPr id="190" name="Google Shape;190;p21"/>
          <p:cNvSpPr txBox="1">
            <a:spLocks noGrp="1"/>
          </p:cNvSpPr>
          <p:nvPr>
            <p:ph type="subTitle" idx="7"/>
          </p:nvPr>
        </p:nvSpPr>
        <p:spPr>
          <a:xfrm>
            <a:off x="9820371" y="5070817"/>
            <a:ext cx="9314636" cy="1010553"/>
          </a:xfrm>
          <a:prstGeom prst="rect">
            <a:avLst/>
          </a:prstGeom>
        </p:spPr>
        <p:txBody>
          <a:bodyPr spcFirstLastPara="1" wrap="square" lIns="91425" tIns="91425" rIns="91425" bIns="91425" anchor="t" anchorCtr="0"/>
          <a:lstStyle>
            <a:lvl1pPr lvl="0" algn="r" rtl="0">
              <a:spcBef>
                <a:spcPts val="0"/>
              </a:spcBef>
              <a:spcAft>
                <a:spcPts val="0"/>
              </a:spcAft>
              <a:buNone/>
              <a:defRPr sz="5716" b="1">
                <a:solidFill>
                  <a:srgbClr val="CDE3DC"/>
                </a:solidFill>
                <a:latin typeface="Arial"/>
                <a:ea typeface="Arial"/>
                <a:cs typeface="Arial"/>
                <a:sym typeface="Arial"/>
              </a:defRPr>
            </a:lvl1pPr>
            <a:lvl2pPr lvl="1" algn="r" rtl="0">
              <a:spcBef>
                <a:spcPts val="3518"/>
              </a:spcBef>
              <a:spcAft>
                <a:spcPts val="0"/>
              </a:spcAft>
              <a:buNone/>
              <a:defRPr sz="5716" b="1">
                <a:solidFill>
                  <a:srgbClr val="CDE3DC"/>
                </a:solidFill>
                <a:latin typeface="Arial"/>
                <a:ea typeface="Arial"/>
                <a:cs typeface="Arial"/>
                <a:sym typeface="Arial"/>
              </a:defRPr>
            </a:lvl2pPr>
            <a:lvl3pPr lvl="2" algn="r" rtl="0">
              <a:spcBef>
                <a:spcPts val="3518"/>
              </a:spcBef>
              <a:spcAft>
                <a:spcPts val="0"/>
              </a:spcAft>
              <a:buNone/>
              <a:defRPr sz="5716" b="1">
                <a:solidFill>
                  <a:srgbClr val="CDE3DC"/>
                </a:solidFill>
                <a:latin typeface="Arial"/>
                <a:ea typeface="Arial"/>
                <a:cs typeface="Arial"/>
                <a:sym typeface="Arial"/>
              </a:defRPr>
            </a:lvl3pPr>
            <a:lvl4pPr lvl="3" algn="r" rtl="0">
              <a:spcBef>
                <a:spcPts val="3518"/>
              </a:spcBef>
              <a:spcAft>
                <a:spcPts val="0"/>
              </a:spcAft>
              <a:buNone/>
              <a:defRPr sz="5716" b="1">
                <a:solidFill>
                  <a:srgbClr val="CDE3DC"/>
                </a:solidFill>
                <a:latin typeface="Arial"/>
                <a:ea typeface="Arial"/>
                <a:cs typeface="Arial"/>
                <a:sym typeface="Arial"/>
              </a:defRPr>
            </a:lvl4pPr>
            <a:lvl5pPr lvl="4" algn="r" rtl="0">
              <a:spcBef>
                <a:spcPts val="3518"/>
              </a:spcBef>
              <a:spcAft>
                <a:spcPts val="0"/>
              </a:spcAft>
              <a:buNone/>
              <a:defRPr sz="5716" b="1">
                <a:solidFill>
                  <a:srgbClr val="CDE3DC"/>
                </a:solidFill>
                <a:latin typeface="Arial"/>
                <a:ea typeface="Arial"/>
                <a:cs typeface="Arial"/>
                <a:sym typeface="Arial"/>
              </a:defRPr>
            </a:lvl5pPr>
            <a:lvl6pPr lvl="5" algn="r" rtl="0">
              <a:spcBef>
                <a:spcPts val="3518"/>
              </a:spcBef>
              <a:spcAft>
                <a:spcPts val="0"/>
              </a:spcAft>
              <a:buNone/>
              <a:defRPr sz="5716" b="1">
                <a:solidFill>
                  <a:srgbClr val="CDE3DC"/>
                </a:solidFill>
                <a:latin typeface="Arial"/>
                <a:ea typeface="Arial"/>
                <a:cs typeface="Arial"/>
                <a:sym typeface="Arial"/>
              </a:defRPr>
            </a:lvl6pPr>
            <a:lvl7pPr lvl="6" algn="r" rtl="0">
              <a:spcBef>
                <a:spcPts val="3518"/>
              </a:spcBef>
              <a:spcAft>
                <a:spcPts val="0"/>
              </a:spcAft>
              <a:buNone/>
              <a:defRPr sz="5716" b="1">
                <a:solidFill>
                  <a:srgbClr val="CDE3DC"/>
                </a:solidFill>
                <a:latin typeface="Arial"/>
                <a:ea typeface="Arial"/>
                <a:cs typeface="Arial"/>
                <a:sym typeface="Arial"/>
              </a:defRPr>
            </a:lvl7pPr>
            <a:lvl8pPr lvl="7" algn="r" rtl="0">
              <a:spcBef>
                <a:spcPts val="3518"/>
              </a:spcBef>
              <a:spcAft>
                <a:spcPts val="0"/>
              </a:spcAft>
              <a:buNone/>
              <a:defRPr sz="5716" b="1">
                <a:solidFill>
                  <a:srgbClr val="CDE3DC"/>
                </a:solidFill>
                <a:latin typeface="Arial"/>
                <a:ea typeface="Arial"/>
                <a:cs typeface="Arial"/>
                <a:sym typeface="Arial"/>
              </a:defRPr>
            </a:lvl8pPr>
            <a:lvl9pPr lvl="8" algn="r" rtl="0">
              <a:spcBef>
                <a:spcPts val="3518"/>
              </a:spcBef>
              <a:spcAft>
                <a:spcPts val="3518"/>
              </a:spcAft>
              <a:buNone/>
              <a:defRPr sz="5716" b="1">
                <a:solidFill>
                  <a:srgbClr val="CDE3DC"/>
                </a:solidFill>
                <a:latin typeface="Arial"/>
                <a:ea typeface="Arial"/>
                <a:cs typeface="Arial"/>
                <a:sym typeface="Arial"/>
              </a:defRPr>
            </a:lvl9pPr>
          </a:lstStyle>
          <a:p>
            <a:endParaRPr/>
          </a:p>
        </p:txBody>
      </p:sp>
      <p:sp>
        <p:nvSpPr>
          <p:cNvPr id="191" name="Google Shape;191;p21"/>
          <p:cNvSpPr txBox="1">
            <a:spLocks noGrp="1"/>
          </p:cNvSpPr>
          <p:nvPr>
            <p:ph type="subTitle" idx="8"/>
          </p:nvPr>
        </p:nvSpPr>
        <p:spPr>
          <a:xfrm>
            <a:off x="9820371" y="6260393"/>
            <a:ext cx="9314636" cy="1010553"/>
          </a:xfrm>
          <a:prstGeom prst="rect">
            <a:avLst/>
          </a:prstGeom>
        </p:spPr>
        <p:txBody>
          <a:bodyPr spcFirstLastPara="1" wrap="square" lIns="91425" tIns="91425" rIns="91425" bIns="91425" anchor="t" anchorCtr="0"/>
          <a:lstStyle>
            <a:lvl1pPr lvl="0" algn="r" rtl="0">
              <a:spcBef>
                <a:spcPts val="0"/>
              </a:spcBef>
              <a:spcAft>
                <a:spcPts val="0"/>
              </a:spcAft>
              <a:buNone/>
              <a:defRPr sz="5716" b="1">
                <a:solidFill>
                  <a:srgbClr val="CDE3DC"/>
                </a:solidFill>
                <a:latin typeface="Arial"/>
                <a:ea typeface="Arial"/>
                <a:cs typeface="Arial"/>
                <a:sym typeface="Arial"/>
              </a:defRPr>
            </a:lvl1pPr>
            <a:lvl2pPr lvl="1" algn="r" rtl="0">
              <a:spcBef>
                <a:spcPts val="3518"/>
              </a:spcBef>
              <a:spcAft>
                <a:spcPts val="0"/>
              </a:spcAft>
              <a:buNone/>
              <a:defRPr sz="5716" b="1">
                <a:solidFill>
                  <a:srgbClr val="CDE3DC"/>
                </a:solidFill>
                <a:latin typeface="Arial"/>
                <a:ea typeface="Arial"/>
                <a:cs typeface="Arial"/>
                <a:sym typeface="Arial"/>
              </a:defRPr>
            </a:lvl2pPr>
            <a:lvl3pPr lvl="2" algn="r" rtl="0">
              <a:spcBef>
                <a:spcPts val="3518"/>
              </a:spcBef>
              <a:spcAft>
                <a:spcPts val="0"/>
              </a:spcAft>
              <a:buNone/>
              <a:defRPr sz="5716" b="1">
                <a:solidFill>
                  <a:srgbClr val="CDE3DC"/>
                </a:solidFill>
                <a:latin typeface="Arial"/>
                <a:ea typeface="Arial"/>
                <a:cs typeface="Arial"/>
                <a:sym typeface="Arial"/>
              </a:defRPr>
            </a:lvl3pPr>
            <a:lvl4pPr lvl="3" algn="r" rtl="0">
              <a:spcBef>
                <a:spcPts val="3518"/>
              </a:spcBef>
              <a:spcAft>
                <a:spcPts val="0"/>
              </a:spcAft>
              <a:buNone/>
              <a:defRPr sz="5716" b="1">
                <a:solidFill>
                  <a:srgbClr val="CDE3DC"/>
                </a:solidFill>
                <a:latin typeface="Arial"/>
                <a:ea typeface="Arial"/>
                <a:cs typeface="Arial"/>
                <a:sym typeface="Arial"/>
              </a:defRPr>
            </a:lvl4pPr>
            <a:lvl5pPr lvl="4" algn="r" rtl="0">
              <a:spcBef>
                <a:spcPts val="3518"/>
              </a:spcBef>
              <a:spcAft>
                <a:spcPts val="0"/>
              </a:spcAft>
              <a:buNone/>
              <a:defRPr sz="5716" b="1">
                <a:solidFill>
                  <a:srgbClr val="CDE3DC"/>
                </a:solidFill>
                <a:latin typeface="Arial"/>
                <a:ea typeface="Arial"/>
                <a:cs typeface="Arial"/>
                <a:sym typeface="Arial"/>
              </a:defRPr>
            </a:lvl5pPr>
            <a:lvl6pPr lvl="5" algn="r" rtl="0">
              <a:spcBef>
                <a:spcPts val="3518"/>
              </a:spcBef>
              <a:spcAft>
                <a:spcPts val="0"/>
              </a:spcAft>
              <a:buNone/>
              <a:defRPr sz="5716" b="1">
                <a:solidFill>
                  <a:srgbClr val="CDE3DC"/>
                </a:solidFill>
                <a:latin typeface="Arial"/>
                <a:ea typeface="Arial"/>
                <a:cs typeface="Arial"/>
                <a:sym typeface="Arial"/>
              </a:defRPr>
            </a:lvl6pPr>
            <a:lvl7pPr lvl="6" algn="r" rtl="0">
              <a:spcBef>
                <a:spcPts val="3518"/>
              </a:spcBef>
              <a:spcAft>
                <a:spcPts val="0"/>
              </a:spcAft>
              <a:buNone/>
              <a:defRPr sz="5716" b="1">
                <a:solidFill>
                  <a:srgbClr val="CDE3DC"/>
                </a:solidFill>
                <a:latin typeface="Arial"/>
                <a:ea typeface="Arial"/>
                <a:cs typeface="Arial"/>
                <a:sym typeface="Arial"/>
              </a:defRPr>
            </a:lvl7pPr>
            <a:lvl8pPr lvl="7" algn="r" rtl="0">
              <a:spcBef>
                <a:spcPts val="3518"/>
              </a:spcBef>
              <a:spcAft>
                <a:spcPts val="0"/>
              </a:spcAft>
              <a:buNone/>
              <a:defRPr sz="5716" b="1">
                <a:solidFill>
                  <a:srgbClr val="CDE3DC"/>
                </a:solidFill>
                <a:latin typeface="Arial"/>
                <a:ea typeface="Arial"/>
                <a:cs typeface="Arial"/>
                <a:sym typeface="Arial"/>
              </a:defRPr>
            </a:lvl8pPr>
            <a:lvl9pPr lvl="8" algn="r" rtl="0">
              <a:spcBef>
                <a:spcPts val="3518"/>
              </a:spcBef>
              <a:spcAft>
                <a:spcPts val="3518"/>
              </a:spcAft>
              <a:buNone/>
              <a:defRPr sz="5716" b="1">
                <a:solidFill>
                  <a:srgbClr val="CDE3DC"/>
                </a:solidFill>
                <a:latin typeface="Arial"/>
                <a:ea typeface="Arial"/>
                <a:cs typeface="Arial"/>
                <a:sym typeface="Arial"/>
              </a:defRPr>
            </a:lvl9pPr>
          </a:lstStyle>
          <a:p>
            <a:endParaRPr/>
          </a:p>
        </p:txBody>
      </p:sp>
      <p:sp>
        <p:nvSpPr>
          <p:cNvPr id="192" name="Google Shape;192;p21"/>
          <p:cNvSpPr txBox="1">
            <a:spLocks noGrp="1"/>
          </p:cNvSpPr>
          <p:nvPr>
            <p:ph type="subTitle" idx="9"/>
          </p:nvPr>
        </p:nvSpPr>
        <p:spPr>
          <a:xfrm>
            <a:off x="9820371" y="7449969"/>
            <a:ext cx="9314636" cy="1010553"/>
          </a:xfrm>
          <a:prstGeom prst="rect">
            <a:avLst/>
          </a:prstGeom>
        </p:spPr>
        <p:txBody>
          <a:bodyPr spcFirstLastPara="1" wrap="square" lIns="91425" tIns="91425" rIns="91425" bIns="91425" anchor="t" anchorCtr="0"/>
          <a:lstStyle>
            <a:lvl1pPr lvl="0" algn="r" rtl="0">
              <a:spcBef>
                <a:spcPts val="0"/>
              </a:spcBef>
              <a:spcAft>
                <a:spcPts val="0"/>
              </a:spcAft>
              <a:buNone/>
              <a:defRPr sz="5716" b="1">
                <a:solidFill>
                  <a:srgbClr val="CDE3DC"/>
                </a:solidFill>
                <a:latin typeface="Arial"/>
                <a:ea typeface="Arial"/>
                <a:cs typeface="Arial"/>
                <a:sym typeface="Arial"/>
              </a:defRPr>
            </a:lvl1pPr>
            <a:lvl2pPr lvl="1" algn="r" rtl="0">
              <a:spcBef>
                <a:spcPts val="3518"/>
              </a:spcBef>
              <a:spcAft>
                <a:spcPts val="0"/>
              </a:spcAft>
              <a:buNone/>
              <a:defRPr sz="5716" b="1">
                <a:solidFill>
                  <a:srgbClr val="CDE3DC"/>
                </a:solidFill>
                <a:latin typeface="Arial"/>
                <a:ea typeface="Arial"/>
                <a:cs typeface="Arial"/>
                <a:sym typeface="Arial"/>
              </a:defRPr>
            </a:lvl2pPr>
            <a:lvl3pPr lvl="2" algn="r" rtl="0">
              <a:spcBef>
                <a:spcPts val="3518"/>
              </a:spcBef>
              <a:spcAft>
                <a:spcPts val="0"/>
              </a:spcAft>
              <a:buNone/>
              <a:defRPr sz="5716" b="1">
                <a:solidFill>
                  <a:srgbClr val="CDE3DC"/>
                </a:solidFill>
                <a:latin typeface="Arial"/>
                <a:ea typeface="Arial"/>
                <a:cs typeface="Arial"/>
                <a:sym typeface="Arial"/>
              </a:defRPr>
            </a:lvl3pPr>
            <a:lvl4pPr lvl="3" algn="r" rtl="0">
              <a:spcBef>
                <a:spcPts val="3518"/>
              </a:spcBef>
              <a:spcAft>
                <a:spcPts val="0"/>
              </a:spcAft>
              <a:buNone/>
              <a:defRPr sz="5716" b="1">
                <a:solidFill>
                  <a:srgbClr val="CDE3DC"/>
                </a:solidFill>
                <a:latin typeface="Arial"/>
                <a:ea typeface="Arial"/>
                <a:cs typeface="Arial"/>
                <a:sym typeface="Arial"/>
              </a:defRPr>
            </a:lvl4pPr>
            <a:lvl5pPr lvl="4" algn="r" rtl="0">
              <a:spcBef>
                <a:spcPts val="3518"/>
              </a:spcBef>
              <a:spcAft>
                <a:spcPts val="0"/>
              </a:spcAft>
              <a:buNone/>
              <a:defRPr sz="5716" b="1">
                <a:solidFill>
                  <a:srgbClr val="CDE3DC"/>
                </a:solidFill>
                <a:latin typeface="Arial"/>
                <a:ea typeface="Arial"/>
                <a:cs typeface="Arial"/>
                <a:sym typeface="Arial"/>
              </a:defRPr>
            </a:lvl5pPr>
            <a:lvl6pPr lvl="5" algn="r" rtl="0">
              <a:spcBef>
                <a:spcPts val="3518"/>
              </a:spcBef>
              <a:spcAft>
                <a:spcPts val="0"/>
              </a:spcAft>
              <a:buNone/>
              <a:defRPr sz="5716" b="1">
                <a:solidFill>
                  <a:srgbClr val="CDE3DC"/>
                </a:solidFill>
                <a:latin typeface="Arial"/>
                <a:ea typeface="Arial"/>
                <a:cs typeface="Arial"/>
                <a:sym typeface="Arial"/>
              </a:defRPr>
            </a:lvl6pPr>
            <a:lvl7pPr lvl="6" algn="r" rtl="0">
              <a:spcBef>
                <a:spcPts val="3518"/>
              </a:spcBef>
              <a:spcAft>
                <a:spcPts val="0"/>
              </a:spcAft>
              <a:buNone/>
              <a:defRPr sz="5716" b="1">
                <a:solidFill>
                  <a:srgbClr val="CDE3DC"/>
                </a:solidFill>
                <a:latin typeface="Arial"/>
                <a:ea typeface="Arial"/>
                <a:cs typeface="Arial"/>
                <a:sym typeface="Arial"/>
              </a:defRPr>
            </a:lvl7pPr>
            <a:lvl8pPr lvl="7" algn="r" rtl="0">
              <a:spcBef>
                <a:spcPts val="3518"/>
              </a:spcBef>
              <a:spcAft>
                <a:spcPts val="0"/>
              </a:spcAft>
              <a:buNone/>
              <a:defRPr sz="5716" b="1">
                <a:solidFill>
                  <a:srgbClr val="CDE3DC"/>
                </a:solidFill>
                <a:latin typeface="Arial"/>
                <a:ea typeface="Arial"/>
                <a:cs typeface="Arial"/>
                <a:sym typeface="Arial"/>
              </a:defRPr>
            </a:lvl8pPr>
            <a:lvl9pPr lvl="8" algn="r" rtl="0">
              <a:spcBef>
                <a:spcPts val="3518"/>
              </a:spcBef>
              <a:spcAft>
                <a:spcPts val="3518"/>
              </a:spcAft>
              <a:buNone/>
              <a:defRPr sz="5716" b="1">
                <a:solidFill>
                  <a:srgbClr val="CDE3DC"/>
                </a:solidFill>
                <a:latin typeface="Arial"/>
                <a:ea typeface="Arial"/>
                <a:cs typeface="Arial"/>
                <a:sym typeface="Arial"/>
              </a:defRPr>
            </a:lvl9pPr>
          </a:lstStyle>
          <a:p>
            <a:endParaRPr/>
          </a:p>
        </p:txBody>
      </p:sp>
      <p:sp>
        <p:nvSpPr>
          <p:cNvPr id="193" name="Google Shape;193;p21"/>
          <p:cNvSpPr txBox="1">
            <a:spLocks noGrp="1"/>
          </p:cNvSpPr>
          <p:nvPr>
            <p:ph type="subTitle" idx="13"/>
          </p:nvPr>
        </p:nvSpPr>
        <p:spPr>
          <a:xfrm>
            <a:off x="1457899" y="6260393"/>
            <a:ext cx="10137796" cy="1010553"/>
          </a:xfrm>
          <a:prstGeom prst="rect">
            <a:avLst/>
          </a:prstGeom>
        </p:spPr>
        <p:txBody>
          <a:bodyPr spcFirstLastPara="1" wrap="square" lIns="91425" tIns="91425" rIns="91425" bIns="91425" anchor="t" anchorCtr="0"/>
          <a:lstStyle>
            <a:lvl1pPr lvl="0" rtl="0">
              <a:spcBef>
                <a:spcPts val="0"/>
              </a:spcBef>
              <a:spcAft>
                <a:spcPts val="0"/>
              </a:spcAft>
              <a:buNone/>
              <a:defRPr sz="5716" b="1">
                <a:solidFill>
                  <a:srgbClr val="CDE3DC"/>
                </a:solidFill>
                <a:latin typeface="Arial"/>
                <a:ea typeface="Arial"/>
                <a:cs typeface="Arial"/>
                <a:sym typeface="Arial"/>
              </a:defRPr>
            </a:lvl1pPr>
            <a:lvl2pPr lvl="1" rtl="0">
              <a:spcBef>
                <a:spcPts val="3518"/>
              </a:spcBef>
              <a:spcAft>
                <a:spcPts val="0"/>
              </a:spcAft>
              <a:buNone/>
              <a:defRPr sz="5716" b="1">
                <a:solidFill>
                  <a:srgbClr val="CDE3DC"/>
                </a:solidFill>
                <a:latin typeface="Arial"/>
                <a:ea typeface="Arial"/>
                <a:cs typeface="Arial"/>
                <a:sym typeface="Arial"/>
              </a:defRPr>
            </a:lvl2pPr>
            <a:lvl3pPr lvl="2" rtl="0">
              <a:spcBef>
                <a:spcPts val="3518"/>
              </a:spcBef>
              <a:spcAft>
                <a:spcPts val="0"/>
              </a:spcAft>
              <a:buNone/>
              <a:defRPr sz="5716" b="1">
                <a:solidFill>
                  <a:srgbClr val="CDE3DC"/>
                </a:solidFill>
                <a:latin typeface="Arial"/>
                <a:ea typeface="Arial"/>
                <a:cs typeface="Arial"/>
                <a:sym typeface="Arial"/>
              </a:defRPr>
            </a:lvl3pPr>
            <a:lvl4pPr lvl="3" rtl="0">
              <a:spcBef>
                <a:spcPts val="3518"/>
              </a:spcBef>
              <a:spcAft>
                <a:spcPts val="0"/>
              </a:spcAft>
              <a:buNone/>
              <a:defRPr sz="5716" b="1">
                <a:solidFill>
                  <a:srgbClr val="CDE3DC"/>
                </a:solidFill>
                <a:latin typeface="Arial"/>
                <a:ea typeface="Arial"/>
                <a:cs typeface="Arial"/>
                <a:sym typeface="Arial"/>
              </a:defRPr>
            </a:lvl4pPr>
            <a:lvl5pPr lvl="4" rtl="0">
              <a:spcBef>
                <a:spcPts val="3518"/>
              </a:spcBef>
              <a:spcAft>
                <a:spcPts val="0"/>
              </a:spcAft>
              <a:buNone/>
              <a:defRPr sz="5716" b="1">
                <a:solidFill>
                  <a:srgbClr val="CDE3DC"/>
                </a:solidFill>
                <a:latin typeface="Arial"/>
                <a:ea typeface="Arial"/>
                <a:cs typeface="Arial"/>
                <a:sym typeface="Arial"/>
              </a:defRPr>
            </a:lvl5pPr>
            <a:lvl6pPr lvl="5" rtl="0">
              <a:spcBef>
                <a:spcPts val="3518"/>
              </a:spcBef>
              <a:spcAft>
                <a:spcPts val="0"/>
              </a:spcAft>
              <a:buNone/>
              <a:defRPr sz="5716" b="1">
                <a:solidFill>
                  <a:srgbClr val="CDE3DC"/>
                </a:solidFill>
                <a:latin typeface="Arial"/>
                <a:ea typeface="Arial"/>
                <a:cs typeface="Arial"/>
                <a:sym typeface="Arial"/>
              </a:defRPr>
            </a:lvl6pPr>
            <a:lvl7pPr lvl="6" rtl="0">
              <a:spcBef>
                <a:spcPts val="3518"/>
              </a:spcBef>
              <a:spcAft>
                <a:spcPts val="0"/>
              </a:spcAft>
              <a:buNone/>
              <a:defRPr sz="5716" b="1">
                <a:solidFill>
                  <a:srgbClr val="CDE3DC"/>
                </a:solidFill>
                <a:latin typeface="Arial"/>
                <a:ea typeface="Arial"/>
                <a:cs typeface="Arial"/>
                <a:sym typeface="Arial"/>
              </a:defRPr>
            </a:lvl7pPr>
            <a:lvl8pPr lvl="7" rtl="0">
              <a:spcBef>
                <a:spcPts val="3518"/>
              </a:spcBef>
              <a:spcAft>
                <a:spcPts val="0"/>
              </a:spcAft>
              <a:buNone/>
              <a:defRPr sz="5716" b="1">
                <a:solidFill>
                  <a:srgbClr val="CDE3DC"/>
                </a:solidFill>
                <a:latin typeface="Arial"/>
                <a:ea typeface="Arial"/>
                <a:cs typeface="Arial"/>
                <a:sym typeface="Arial"/>
              </a:defRPr>
            </a:lvl8pPr>
            <a:lvl9pPr lvl="8" rtl="0">
              <a:spcBef>
                <a:spcPts val="3518"/>
              </a:spcBef>
              <a:spcAft>
                <a:spcPts val="3518"/>
              </a:spcAft>
              <a:buNone/>
              <a:defRPr sz="5716" b="1">
                <a:solidFill>
                  <a:srgbClr val="CDE3DC"/>
                </a:solidFill>
                <a:latin typeface="Arial"/>
                <a:ea typeface="Arial"/>
                <a:cs typeface="Arial"/>
                <a:sym typeface="Arial"/>
              </a:defRPr>
            </a:lvl9pPr>
          </a:lstStyle>
          <a:p>
            <a:endParaRPr/>
          </a:p>
        </p:txBody>
      </p:sp>
      <p:sp>
        <p:nvSpPr>
          <p:cNvPr id="194" name="Google Shape;194;p21"/>
          <p:cNvSpPr txBox="1">
            <a:spLocks noGrp="1"/>
          </p:cNvSpPr>
          <p:nvPr>
            <p:ph type="subTitle" idx="14"/>
          </p:nvPr>
        </p:nvSpPr>
        <p:spPr>
          <a:xfrm>
            <a:off x="9820371" y="8639545"/>
            <a:ext cx="9314636" cy="1010553"/>
          </a:xfrm>
          <a:prstGeom prst="rect">
            <a:avLst/>
          </a:prstGeom>
        </p:spPr>
        <p:txBody>
          <a:bodyPr spcFirstLastPara="1" wrap="square" lIns="91425" tIns="91425" rIns="91425" bIns="91425" anchor="t" anchorCtr="0"/>
          <a:lstStyle>
            <a:lvl1pPr lvl="0" algn="r" rtl="0">
              <a:spcBef>
                <a:spcPts val="0"/>
              </a:spcBef>
              <a:spcAft>
                <a:spcPts val="0"/>
              </a:spcAft>
              <a:buNone/>
              <a:defRPr sz="5716" b="1">
                <a:solidFill>
                  <a:srgbClr val="CDE3DC"/>
                </a:solidFill>
                <a:latin typeface="Arial"/>
                <a:ea typeface="Arial"/>
                <a:cs typeface="Arial"/>
                <a:sym typeface="Arial"/>
              </a:defRPr>
            </a:lvl1pPr>
            <a:lvl2pPr lvl="1" algn="r" rtl="0">
              <a:spcBef>
                <a:spcPts val="3518"/>
              </a:spcBef>
              <a:spcAft>
                <a:spcPts val="0"/>
              </a:spcAft>
              <a:buNone/>
              <a:defRPr sz="5716" b="1">
                <a:solidFill>
                  <a:srgbClr val="CDE3DC"/>
                </a:solidFill>
                <a:latin typeface="Arial"/>
                <a:ea typeface="Arial"/>
                <a:cs typeface="Arial"/>
                <a:sym typeface="Arial"/>
              </a:defRPr>
            </a:lvl2pPr>
            <a:lvl3pPr lvl="2" algn="r" rtl="0">
              <a:spcBef>
                <a:spcPts val="3518"/>
              </a:spcBef>
              <a:spcAft>
                <a:spcPts val="0"/>
              </a:spcAft>
              <a:buNone/>
              <a:defRPr sz="5716" b="1">
                <a:solidFill>
                  <a:srgbClr val="CDE3DC"/>
                </a:solidFill>
                <a:latin typeface="Arial"/>
                <a:ea typeface="Arial"/>
                <a:cs typeface="Arial"/>
                <a:sym typeface="Arial"/>
              </a:defRPr>
            </a:lvl3pPr>
            <a:lvl4pPr lvl="3" algn="r" rtl="0">
              <a:spcBef>
                <a:spcPts val="3518"/>
              </a:spcBef>
              <a:spcAft>
                <a:spcPts val="0"/>
              </a:spcAft>
              <a:buNone/>
              <a:defRPr sz="5716" b="1">
                <a:solidFill>
                  <a:srgbClr val="CDE3DC"/>
                </a:solidFill>
                <a:latin typeface="Arial"/>
                <a:ea typeface="Arial"/>
                <a:cs typeface="Arial"/>
                <a:sym typeface="Arial"/>
              </a:defRPr>
            </a:lvl4pPr>
            <a:lvl5pPr lvl="4" algn="r" rtl="0">
              <a:spcBef>
                <a:spcPts val="3518"/>
              </a:spcBef>
              <a:spcAft>
                <a:spcPts val="0"/>
              </a:spcAft>
              <a:buNone/>
              <a:defRPr sz="5716" b="1">
                <a:solidFill>
                  <a:srgbClr val="CDE3DC"/>
                </a:solidFill>
                <a:latin typeface="Arial"/>
                <a:ea typeface="Arial"/>
                <a:cs typeface="Arial"/>
                <a:sym typeface="Arial"/>
              </a:defRPr>
            </a:lvl5pPr>
            <a:lvl6pPr lvl="5" algn="r" rtl="0">
              <a:spcBef>
                <a:spcPts val="3518"/>
              </a:spcBef>
              <a:spcAft>
                <a:spcPts val="0"/>
              </a:spcAft>
              <a:buNone/>
              <a:defRPr sz="5716" b="1">
                <a:solidFill>
                  <a:srgbClr val="CDE3DC"/>
                </a:solidFill>
                <a:latin typeface="Arial"/>
                <a:ea typeface="Arial"/>
                <a:cs typeface="Arial"/>
                <a:sym typeface="Arial"/>
              </a:defRPr>
            </a:lvl6pPr>
            <a:lvl7pPr lvl="6" algn="r" rtl="0">
              <a:spcBef>
                <a:spcPts val="3518"/>
              </a:spcBef>
              <a:spcAft>
                <a:spcPts val="0"/>
              </a:spcAft>
              <a:buNone/>
              <a:defRPr sz="5716" b="1">
                <a:solidFill>
                  <a:srgbClr val="CDE3DC"/>
                </a:solidFill>
                <a:latin typeface="Arial"/>
                <a:ea typeface="Arial"/>
                <a:cs typeface="Arial"/>
                <a:sym typeface="Arial"/>
              </a:defRPr>
            </a:lvl7pPr>
            <a:lvl8pPr lvl="7" algn="r" rtl="0">
              <a:spcBef>
                <a:spcPts val="3518"/>
              </a:spcBef>
              <a:spcAft>
                <a:spcPts val="0"/>
              </a:spcAft>
              <a:buNone/>
              <a:defRPr sz="5716" b="1">
                <a:solidFill>
                  <a:srgbClr val="CDE3DC"/>
                </a:solidFill>
                <a:latin typeface="Arial"/>
                <a:ea typeface="Arial"/>
                <a:cs typeface="Arial"/>
                <a:sym typeface="Arial"/>
              </a:defRPr>
            </a:lvl8pPr>
            <a:lvl9pPr lvl="8" algn="r" rtl="0">
              <a:spcBef>
                <a:spcPts val="3518"/>
              </a:spcBef>
              <a:spcAft>
                <a:spcPts val="3518"/>
              </a:spcAft>
              <a:buNone/>
              <a:defRPr sz="5716" b="1">
                <a:solidFill>
                  <a:srgbClr val="CDE3DC"/>
                </a:solidFill>
                <a:latin typeface="Arial"/>
                <a:ea typeface="Arial"/>
                <a:cs typeface="Arial"/>
                <a:sym typeface="Arial"/>
              </a:defRPr>
            </a:lvl9pPr>
          </a:lstStyle>
          <a:p>
            <a:endParaRPr/>
          </a:p>
        </p:txBody>
      </p:sp>
      <p:sp>
        <p:nvSpPr>
          <p:cNvPr id="195" name="Google Shape;195;p21"/>
          <p:cNvSpPr txBox="1">
            <a:spLocks noGrp="1"/>
          </p:cNvSpPr>
          <p:nvPr>
            <p:ph type="subTitle" idx="15"/>
          </p:nvPr>
        </p:nvSpPr>
        <p:spPr>
          <a:xfrm>
            <a:off x="1457899" y="8639545"/>
            <a:ext cx="10137796" cy="1010553"/>
          </a:xfrm>
          <a:prstGeom prst="rect">
            <a:avLst/>
          </a:prstGeom>
        </p:spPr>
        <p:txBody>
          <a:bodyPr spcFirstLastPara="1" wrap="square" lIns="91425" tIns="91425" rIns="91425" bIns="91425" anchor="t" anchorCtr="0"/>
          <a:lstStyle>
            <a:lvl1pPr lvl="0" rtl="0">
              <a:spcBef>
                <a:spcPts val="0"/>
              </a:spcBef>
              <a:spcAft>
                <a:spcPts val="0"/>
              </a:spcAft>
              <a:buNone/>
              <a:defRPr sz="5716" b="1">
                <a:solidFill>
                  <a:srgbClr val="CDE3DC"/>
                </a:solidFill>
                <a:latin typeface="Arial"/>
                <a:ea typeface="Arial"/>
                <a:cs typeface="Arial"/>
                <a:sym typeface="Arial"/>
              </a:defRPr>
            </a:lvl1pPr>
            <a:lvl2pPr lvl="1" rtl="0">
              <a:spcBef>
                <a:spcPts val="3518"/>
              </a:spcBef>
              <a:spcAft>
                <a:spcPts val="0"/>
              </a:spcAft>
              <a:buNone/>
              <a:defRPr sz="5716" b="1">
                <a:solidFill>
                  <a:srgbClr val="CDE3DC"/>
                </a:solidFill>
                <a:latin typeface="Arial"/>
                <a:ea typeface="Arial"/>
                <a:cs typeface="Arial"/>
                <a:sym typeface="Arial"/>
              </a:defRPr>
            </a:lvl2pPr>
            <a:lvl3pPr lvl="2" rtl="0">
              <a:spcBef>
                <a:spcPts val="3518"/>
              </a:spcBef>
              <a:spcAft>
                <a:spcPts val="0"/>
              </a:spcAft>
              <a:buNone/>
              <a:defRPr sz="5716" b="1">
                <a:solidFill>
                  <a:srgbClr val="CDE3DC"/>
                </a:solidFill>
                <a:latin typeface="Arial"/>
                <a:ea typeface="Arial"/>
                <a:cs typeface="Arial"/>
                <a:sym typeface="Arial"/>
              </a:defRPr>
            </a:lvl3pPr>
            <a:lvl4pPr lvl="3" rtl="0">
              <a:spcBef>
                <a:spcPts val="3518"/>
              </a:spcBef>
              <a:spcAft>
                <a:spcPts val="0"/>
              </a:spcAft>
              <a:buNone/>
              <a:defRPr sz="5716" b="1">
                <a:solidFill>
                  <a:srgbClr val="CDE3DC"/>
                </a:solidFill>
                <a:latin typeface="Arial"/>
                <a:ea typeface="Arial"/>
                <a:cs typeface="Arial"/>
                <a:sym typeface="Arial"/>
              </a:defRPr>
            </a:lvl4pPr>
            <a:lvl5pPr lvl="4" rtl="0">
              <a:spcBef>
                <a:spcPts val="3518"/>
              </a:spcBef>
              <a:spcAft>
                <a:spcPts val="0"/>
              </a:spcAft>
              <a:buNone/>
              <a:defRPr sz="5716" b="1">
                <a:solidFill>
                  <a:srgbClr val="CDE3DC"/>
                </a:solidFill>
                <a:latin typeface="Arial"/>
                <a:ea typeface="Arial"/>
                <a:cs typeface="Arial"/>
                <a:sym typeface="Arial"/>
              </a:defRPr>
            </a:lvl5pPr>
            <a:lvl6pPr lvl="5" rtl="0">
              <a:spcBef>
                <a:spcPts val="3518"/>
              </a:spcBef>
              <a:spcAft>
                <a:spcPts val="0"/>
              </a:spcAft>
              <a:buNone/>
              <a:defRPr sz="5716" b="1">
                <a:solidFill>
                  <a:srgbClr val="CDE3DC"/>
                </a:solidFill>
                <a:latin typeface="Arial"/>
                <a:ea typeface="Arial"/>
                <a:cs typeface="Arial"/>
                <a:sym typeface="Arial"/>
              </a:defRPr>
            </a:lvl6pPr>
            <a:lvl7pPr lvl="6" rtl="0">
              <a:spcBef>
                <a:spcPts val="3518"/>
              </a:spcBef>
              <a:spcAft>
                <a:spcPts val="0"/>
              </a:spcAft>
              <a:buNone/>
              <a:defRPr sz="5716" b="1">
                <a:solidFill>
                  <a:srgbClr val="CDE3DC"/>
                </a:solidFill>
                <a:latin typeface="Arial"/>
                <a:ea typeface="Arial"/>
                <a:cs typeface="Arial"/>
                <a:sym typeface="Arial"/>
              </a:defRPr>
            </a:lvl7pPr>
            <a:lvl8pPr lvl="7" rtl="0">
              <a:spcBef>
                <a:spcPts val="3518"/>
              </a:spcBef>
              <a:spcAft>
                <a:spcPts val="0"/>
              </a:spcAft>
              <a:buNone/>
              <a:defRPr sz="5716" b="1">
                <a:solidFill>
                  <a:srgbClr val="CDE3DC"/>
                </a:solidFill>
                <a:latin typeface="Arial"/>
                <a:ea typeface="Arial"/>
                <a:cs typeface="Arial"/>
                <a:sym typeface="Arial"/>
              </a:defRPr>
            </a:lvl8pPr>
            <a:lvl9pPr lvl="8" rtl="0">
              <a:spcBef>
                <a:spcPts val="3518"/>
              </a:spcBef>
              <a:spcAft>
                <a:spcPts val="3518"/>
              </a:spcAft>
              <a:buNone/>
              <a:defRPr sz="5716" b="1">
                <a:solidFill>
                  <a:srgbClr val="CDE3DC"/>
                </a:solidFill>
                <a:latin typeface="Arial"/>
                <a:ea typeface="Arial"/>
                <a:cs typeface="Arial"/>
                <a:sym typeface="Arial"/>
              </a:defRPr>
            </a:lvl9pPr>
          </a:lstStyle>
          <a:p>
            <a:endParaRPr/>
          </a:p>
        </p:txBody>
      </p:sp>
      <p:grpSp>
        <p:nvGrpSpPr>
          <p:cNvPr id="196" name="Google Shape;196;p21"/>
          <p:cNvGrpSpPr/>
          <p:nvPr/>
        </p:nvGrpSpPr>
        <p:grpSpPr>
          <a:xfrm>
            <a:off x="-32100" y="2058683"/>
            <a:ext cx="20274932" cy="275560"/>
            <a:chOff x="-14600" y="912702"/>
            <a:chExt cx="9221700" cy="167100"/>
          </a:xfrm>
        </p:grpSpPr>
        <p:cxnSp>
          <p:nvCxnSpPr>
            <p:cNvPr id="197" name="Google Shape;197;p21"/>
            <p:cNvCxnSpPr/>
            <p:nvPr/>
          </p:nvCxnSpPr>
          <p:spPr>
            <a:xfrm rot="10800000" flipH="1">
              <a:off x="-14600" y="1065102"/>
              <a:ext cx="9221700" cy="14700"/>
            </a:xfrm>
            <a:prstGeom prst="straightConnector1">
              <a:avLst/>
            </a:prstGeom>
            <a:noFill/>
            <a:ln w="114300" cap="flat" cmpd="sng">
              <a:solidFill>
                <a:srgbClr val="FFFFFF"/>
              </a:solidFill>
              <a:prstDash val="solid"/>
              <a:round/>
              <a:headEnd type="none" w="med" len="med"/>
              <a:tailEnd type="none" w="med" len="med"/>
            </a:ln>
          </p:spPr>
        </p:cxnSp>
        <p:cxnSp>
          <p:nvCxnSpPr>
            <p:cNvPr id="198" name="Google Shape;198;p21"/>
            <p:cNvCxnSpPr/>
            <p:nvPr/>
          </p:nvCxnSpPr>
          <p:spPr>
            <a:xfrm rot="10800000" flipH="1">
              <a:off x="-14600" y="912702"/>
              <a:ext cx="9221700" cy="14700"/>
            </a:xfrm>
            <a:prstGeom prst="straightConnector1">
              <a:avLst/>
            </a:prstGeom>
            <a:noFill/>
            <a:ln w="38100" cap="flat" cmpd="sng">
              <a:solidFill>
                <a:srgbClr val="0FAFFF"/>
              </a:solidFill>
              <a:prstDash val="solid"/>
              <a:round/>
              <a:headEnd type="none" w="med" len="med"/>
              <a:tailEnd type="none" w="med" len="med"/>
            </a:ln>
          </p:spPr>
        </p:cxnSp>
      </p:grpSp>
      <p:grpSp>
        <p:nvGrpSpPr>
          <p:cNvPr id="199" name="Google Shape;199;p21"/>
          <p:cNvGrpSpPr/>
          <p:nvPr/>
        </p:nvGrpSpPr>
        <p:grpSpPr>
          <a:xfrm>
            <a:off x="-32100" y="10127418"/>
            <a:ext cx="20274932" cy="275560"/>
            <a:chOff x="-14600" y="6141275"/>
            <a:chExt cx="9221700" cy="167100"/>
          </a:xfrm>
        </p:grpSpPr>
        <p:cxnSp>
          <p:nvCxnSpPr>
            <p:cNvPr id="200" name="Google Shape;200;p21"/>
            <p:cNvCxnSpPr/>
            <p:nvPr/>
          </p:nvCxnSpPr>
          <p:spPr>
            <a:xfrm rot="10800000" flipH="1">
              <a:off x="-14600" y="6293675"/>
              <a:ext cx="9221700" cy="14700"/>
            </a:xfrm>
            <a:prstGeom prst="straightConnector1">
              <a:avLst/>
            </a:prstGeom>
            <a:noFill/>
            <a:ln w="38100" cap="flat" cmpd="sng">
              <a:solidFill>
                <a:srgbClr val="0FAFFF"/>
              </a:solidFill>
              <a:prstDash val="solid"/>
              <a:round/>
              <a:headEnd type="none" w="med" len="med"/>
              <a:tailEnd type="none" w="med" len="med"/>
            </a:ln>
          </p:spPr>
        </p:cxnSp>
        <p:cxnSp>
          <p:nvCxnSpPr>
            <p:cNvPr id="201" name="Google Shape;201;p21"/>
            <p:cNvCxnSpPr/>
            <p:nvPr/>
          </p:nvCxnSpPr>
          <p:spPr>
            <a:xfrm rot="10800000" flipH="1">
              <a:off x="-14600" y="6141275"/>
              <a:ext cx="9221700" cy="14700"/>
            </a:xfrm>
            <a:prstGeom prst="straightConnector1">
              <a:avLst/>
            </a:prstGeom>
            <a:noFill/>
            <a:ln w="114300" cap="flat" cmpd="sng">
              <a:solidFill>
                <a:srgbClr val="FFFFFF"/>
              </a:solidFill>
              <a:prstDash val="solid"/>
              <a:round/>
              <a:headEnd type="none" w="med" len="med"/>
              <a:tailEnd type="none" w="med" len="med"/>
            </a:ln>
          </p:spPr>
        </p:cxnSp>
      </p:grpSp>
      <p:sp>
        <p:nvSpPr>
          <p:cNvPr id="202" name="Google Shape;202;p21"/>
          <p:cNvSpPr txBox="1">
            <a:spLocks noGrp="1"/>
          </p:cNvSpPr>
          <p:nvPr>
            <p:ph type="title"/>
          </p:nvPr>
        </p:nvSpPr>
        <p:spPr>
          <a:xfrm>
            <a:off x="1295420" y="1202843"/>
            <a:ext cx="16975696" cy="865434"/>
          </a:xfrm>
          <a:prstGeom prst="rect">
            <a:avLst/>
          </a:prstGeom>
        </p:spPr>
        <p:txBody>
          <a:bodyPr spcFirstLastPara="1" wrap="square" lIns="91425" tIns="91425" rIns="91425" bIns="91425" anchor="b" anchorCtr="0"/>
          <a:lstStyle>
            <a:lvl1pPr lvl="0" rtl="0">
              <a:spcBef>
                <a:spcPts val="0"/>
              </a:spcBef>
              <a:spcAft>
                <a:spcPts val="0"/>
              </a:spcAft>
              <a:buNone/>
              <a:defRPr sz="7915" b="1">
                <a:solidFill>
                  <a:srgbClr val="FFFFFF"/>
                </a:solidFill>
                <a:latin typeface="Arial"/>
                <a:ea typeface="Arial"/>
                <a:cs typeface="Arial"/>
                <a:sym typeface="Arial"/>
              </a:defRPr>
            </a:lvl1pPr>
            <a:lvl2pPr lvl="1" rtl="0">
              <a:spcBef>
                <a:spcPts val="0"/>
              </a:spcBef>
              <a:spcAft>
                <a:spcPts val="0"/>
              </a:spcAft>
              <a:buNone/>
              <a:defRPr sz="7915" b="1">
                <a:solidFill>
                  <a:srgbClr val="FFFFFF"/>
                </a:solidFill>
                <a:latin typeface="Arial"/>
                <a:ea typeface="Arial"/>
                <a:cs typeface="Arial"/>
                <a:sym typeface="Arial"/>
              </a:defRPr>
            </a:lvl2pPr>
            <a:lvl3pPr lvl="2" rtl="0">
              <a:spcBef>
                <a:spcPts val="0"/>
              </a:spcBef>
              <a:spcAft>
                <a:spcPts val="0"/>
              </a:spcAft>
              <a:buNone/>
              <a:defRPr sz="7915" b="1">
                <a:solidFill>
                  <a:srgbClr val="FFFFFF"/>
                </a:solidFill>
                <a:latin typeface="Arial"/>
                <a:ea typeface="Arial"/>
                <a:cs typeface="Arial"/>
                <a:sym typeface="Arial"/>
              </a:defRPr>
            </a:lvl3pPr>
            <a:lvl4pPr lvl="3" rtl="0">
              <a:spcBef>
                <a:spcPts val="0"/>
              </a:spcBef>
              <a:spcAft>
                <a:spcPts val="0"/>
              </a:spcAft>
              <a:buNone/>
              <a:defRPr sz="7915" b="1">
                <a:solidFill>
                  <a:srgbClr val="FFFFFF"/>
                </a:solidFill>
                <a:latin typeface="Arial"/>
                <a:ea typeface="Arial"/>
                <a:cs typeface="Arial"/>
                <a:sym typeface="Arial"/>
              </a:defRPr>
            </a:lvl4pPr>
            <a:lvl5pPr lvl="4" rtl="0">
              <a:spcBef>
                <a:spcPts val="0"/>
              </a:spcBef>
              <a:spcAft>
                <a:spcPts val="0"/>
              </a:spcAft>
              <a:buNone/>
              <a:defRPr sz="7915" b="1">
                <a:solidFill>
                  <a:srgbClr val="FFFFFF"/>
                </a:solidFill>
                <a:latin typeface="Arial"/>
                <a:ea typeface="Arial"/>
                <a:cs typeface="Arial"/>
                <a:sym typeface="Arial"/>
              </a:defRPr>
            </a:lvl5pPr>
            <a:lvl6pPr lvl="5" rtl="0">
              <a:spcBef>
                <a:spcPts val="0"/>
              </a:spcBef>
              <a:spcAft>
                <a:spcPts val="0"/>
              </a:spcAft>
              <a:buNone/>
              <a:defRPr sz="7915" b="1">
                <a:solidFill>
                  <a:srgbClr val="FFFFFF"/>
                </a:solidFill>
                <a:latin typeface="Arial"/>
                <a:ea typeface="Arial"/>
                <a:cs typeface="Arial"/>
                <a:sym typeface="Arial"/>
              </a:defRPr>
            </a:lvl6pPr>
            <a:lvl7pPr lvl="6" rtl="0">
              <a:spcBef>
                <a:spcPts val="0"/>
              </a:spcBef>
              <a:spcAft>
                <a:spcPts val="0"/>
              </a:spcAft>
              <a:buNone/>
              <a:defRPr sz="7915" b="1">
                <a:solidFill>
                  <a:srgbClr val="FFFFFF"/>
                </a:solidFill>
                <a:latin typeface="Arial"/>
                <a:ea typeface="Arial"/>
                <a:cs typeface="Arial"/>
                <a:sym typeface="Arial"/>
              </a:defRPr>
            </a:lvl7pPr>
            <a:lvl8pPr lvl="7" rtl="0">
              <a:spcBef>
                <a:spcPts val="0"/>
              </a:spcBef>
              <a:spcAft>
                <a:spcPts val="0"/>
              </a:spcAft>
              <a:buNone/>
              <a:defRPr sz="7915" b="1">
                <a:solidFill>
                  <a:srgbClr val="FFFFFF"/>
                </a:solidFill>
                <a:latin typeface="Arial"/>
                <a:ea typeface="Arial"/>
                <a:cs typeface="Arial"/>
                <a:sym typeface="Arial"/>
              </a:defRPr>
            </a:lvl8pPr>
            <a:lvl9pPr lvl="8" rtl="0">
              <a:spcBef>
                <a:spcPts val="0"/>
              </a:spcBef>
              <a:spcAft>
                <a:spcPts val="0"/>
              </a:spcAft>
              <a:buNone/>
              <a:defRPr sz="7915" b="1">
                <a:solidFill>
                  <a:srgbClr val="FFFFFF"/>
                </a:solidFill>
                <a:latin typeface="Arial"/>
                <a:ea typeface="Arial"/>
                <a:cs typeface="Arial"/>
                <a:sym typeface="Arial"/>
              </a:defRPr>
            </a:lvl9pPr>
          </a:lstStyle>
          <a:p>
            <a:endParaRPr/>
          </a:p>
        </p:txBody>
      </p:sp>
    </p:spTree>
    <p:extLst>
      <p:ext uri="{BB962C8B-B14F-4D97-AF65-F5344CB8AC3E}">
        <p14:creationId xmlns:p14="http://schemas.microsoft.com/office/powerpoint/2010/main" val="90554543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Agenda 2 - Three Slots">
  <p:cSld name="Agenda 2 - Three Slots">
    <p:spTree>
      <p:nvGrpSpPr>
        <p:cNvPr id="1" name="Shape 231"/>
        <p:cNvGrpSpPr/>
        <p:nvPr/>
      </p:nvGrpSpPr>
      <p:grpSpPr>
        <a:xfrm>
          <a:off x="0" y="0"/>
          <a:ext cx="0" cy="0"/>
          <a:chOff x="0" y="0"/>
          <a:chExt cx="0" cy="0"/>
        </a:xfrm>
      </p:grpSpPr>
      <p:sp>
        <p:nvSpPr>
          <p:cNvPr id="232" name="Google Shape;232;p23"/>
          <p:cNvSpPr txBox="1">
            <a:spLocks noGrp="1"/>
          </p:cNvSpPr>
          <p:nvPr>
            <p:ph type="sldNum" idx="12"/>
          </p:nvPr>
        </p:nvSpPr>
        <p:spPr>
          <a:xfrm>
            <a:off x="18627640" y="10084882"/>
            <a:ext cx="1206378" cy="865434"/>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grpSp>
        <p:nvGrpSpPr>
          <p:cNvPr id="233" name="Google Shape;233;p23"/>
          <p:cNvGrpSpPr/>
          <p:nvPr/>
        </p:nvGrpSpPr>
        <p:grpSpPr>
          <a:xfrm>
            <a:off x="-32102" y="2831076"/>
            <a:ext cx="18564949" cy="1968550"/>
            <a:chOff x="-14600" y="1630542"/>
            <a:chExt cx="8060275" cy="991800"/>
          </a:xfrm>
        </p:grpSpPr>
        <p:sp>
          <p:nvSpPr>
            <p:cNvPr id="234" name="Google Shape;234;p23"/>
            <p:cNvSpPr/>
            <p:nvPr/>
          </p:nvSpPr>
          <p:spPr>
            <a:xfrm>
              <a:off x="-14600" y="1710438"/>
              <a:ext cx="7602300" cy="861900"/>
            </a:xfrm>
            <a:prstGeom prst="rect">
              <a:avLst/>
            </a:prstGeom>
            <a:solidFill>
              <a:srgbClr val="FF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3957"/>
            </a:p>
          </p:txBody>
        </p:sp>
        <p:sp>
          <p:nvSpPr>
            <p:cNvPr id="235" name="Google Shape;235;p23"/>
            <p:cNvSpPr/>
            <p:nvPr/>
          </p:nvSpPr>
          <p:spPr>
            <a:xfrm>
              <a:off x="7190375" y="1630542"/>
              <a:ext cx="855300" cy="991800"/>
            </a:xfrm>
            <a:prstGeom prst="ellipse">
              <a:avLst/>
            </a:prstGeom>
            <a:solidFill>
              <a:srgbClr val="FFFFFF"/>
            </a:solidFill>
            <a:ln w="38100" cap="flat" cmpd="sng">
              <a:solidFill>
                <a:srgbClr val="003C7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3957"/>
            </a:p>
          </p:txBody>
        </p:sp>
      </p:grpSp>
      <p:sp>
        <p:nvSpPr>
          <p:cNvPr id="236" name="Google Shape;236;p23"/>
          <p:cNvSpPr txBox="1">
            <a:spLocks noGrp="1"/>
          </p:cNvSpPr>
          <p:nvPr>
            <p:ph type="subTitle" idx="1"/>
          </p:nvPr>
        </p:nvSpPr>
        <p:spPr>
          <a:xfrm>
            <a:off x="1336681" y="3384782"/>
            <a:ext cx="14917796" cy="962400"/>
          </a:xfrm>
          <a:prstGeom prst="rect">
            <a:avLst/>
          </a:prstGeom>
        </p:spPr>
        <p:txBody>
          <a:bodyPr spcFirstLastPara="1" wrap="square" lIns="91425" tIns="91425" rIns="91425" bIns="91425" anchor="t" anchorCtr="0"/>
          <a:lstStyle>
            <a:lvl1pPr lvl="0" rtl="0">
              <a:spcBef>
                <a:spcPts val="0"/>
              </a:spcBef>
              <a:spcAft>
                <a:spcPts val="0"/>
              </a:spcAft>
              <a:buNone/>
              <a:defRPr sz="4837" b="1">
                <a:solidFill>
                  <a:srgbClr val="000000"/>
                </a:solidFill>
                <a:latin typeface="Arial"/>
                <a:ea typeface="Arial"/>
                <a:cs typeface="Arial"/>
                <a:sym typeface="Arial"/>
              </a:defRPr>
            </a:lvl1pPr>
            <a:lvl2pPr lvl="1" rtl="0">
              <a:spcBef>
                <a:spcPts val="3518"/>
              </a:spcBef>
              <a:spcAft>
                <a:spcPts val="0"/>
              </a:spcAft>
              <a:buNone/>
              <a:defRPr sz="4837" b="1">
                <a:solidFill>
                  <a:srgbClr val="000000"/>
                </a:solidFill>
                <a:latin typeface="Arial"/>
                <a:ea typeface="Arial"/>
                <a:cs typeface="Arial"/>
                <a:sym typeface="Arial"/>
              </a:defRPr>
            </a:lvl2pPr>
            <a:lvl3pPr lvl="2" rtl="0">
              <a:spcBef>
                <a:spcPts val="3518"/>
              </a:spcBef>
              <a:spcAft>
                <a:spcPts val="0"/>
              </a:spcAft>
              <a:buNone/>
              <a:defRPr sz="4837" b="1">
                <a:solidFill>
                  <a:srgbClr val="000000"/>
                </a:solidFill>
                <a:latin typeface="Arial"/>
                <a:ea typeface="Arial"/>
                <a:cs typeface="Arial"/>
                <a:sym typeface="Arial"/>
              </a:defRPr>
            </a:lvl3pPr>
            <a:lvl4pPr lvl="3" rtl="0">
              <a:spcBef>
                <a:spcPts val="3518"/>
              </a:spcBef>
              <a:spcAft>
                <a:spcPts val="0"/>
              </a:spcAft>
              <a:buNone/>
              <a:defRPr sz="4837" b="1">
                <a:solidFill>
                  <a:srgbClr val="000000"/>
                </a:solidFill>
                <a:latin typeface="Arial"/>
                <a:ea typeface="Arial"/>
                <a:cs typeface="Arial"/>
                <a:sym typeface="Arial"/>
              </a:defRPr>
            </a:lvl4pPr>
            <a:lvl5pPr lvl="4" rtl="0">
              <a:spcBef>
                <a:spcPts val="3518"/>
              </a:spcBef>
              <a:spcAft>
                <a:spcPts val="0"/>
              </a:spcAft>
              <a:buNone/>
              <a:defRPr sz="4837" b="1">
                <a:solidFill>
                  <a:srgbClr val="000000"/>
                </a:solidFill>
                <a:latin typeface="Arial"/>
                <a:ea typeface="Arial"/>
                <a:cs typeface="Arial"/>
                <a:sym typeface="Arial"/>
              </a:defRPr>
            </a:lvl5pPr>
            <a:lvl6pPr lvl="5" rtl="0">
              <a:spcBef>
                <a:spcPts val="3518"/>
              </a:spcBef>
              <a:spcAft>
                <a:spcPts val="0"/>
              </a:spcAft>
              <a:buNone/>
              <a:defRPr sz="4837" b="1">
                <a:solidFill>
                  <a:srgbClr val="000000"/>
                </a:solidFill>
                <a:latin typeface="Arial"/>
                <a:ea typeface="Arial"/>
                <a:cs typeface="Arial"/>
                <a:sym typeface="Arial"/>
              </a:defRPr>
            </a:lvl6pPr>
            <a:lvl7pPr lvl="6" rtl="0">
              <a:spcBef>
                <a:spcPts val="3518"/>
              </a:spcBef>
              <a:spcAft>
                <a:spcPts val="0"/>
              </a:spcAft>
              <a:buNone/>
              <a:defRPr sz="4837" b="1">
                <a:solidFill>
                  <a:srgbClr val="000000"/>
                </a:solidFill>
                <a:latin typeface="Arial"/>
                <a:ea typeface="Arial"/>
                <a:cs typeface="Arial"/>
                <a:sym typeface="Arial"/>
              </a:defRPr>
            </a:lvl7pPr>
            <a:lvl8pPr lvl="7" rtl="0">
              <a:spcBef>
                <a:spcPts val="3518"/>
              </a:spcBef>
              <a:spcAft>
                <a:spcPts val="0"/>
              </a:spcAft>
              <a:buNone/>
              <a:defRPr sz="4837" b="1">
                <a:solidFill>
                  <a:srgbClr val="000000"/>
                </a:solidFill>
                <a:latin typeface="Arial"/>
                <a:ea typeface="Arial"/>
                <a:cs typeface="Arial"/>
                <a:sym typeface="Arial"/>
              </a:defRPr>
            </a:lvl8pPr>
            <a:lvl9pPr lvl="8" rtl="0">
              <a:spcBef>
                <a:spcPts val="3518"/>
              </a:spcBef>
              <a:spcAft>
                <a:spcPts val="3518"/>
              </a:spcAft>
              <a:buNone/>
              <a:defRPr sz="4837" b="1">
                <a:solidFill>
                  <a:srgbClr val="000000"/>
                </a:solidFill>
                <a:latin typeface="Arial"/>
                <a:ea typeface="Arial"/>
                <a:cs typeface="Arial"/>
                <a:sym typeface="Arial"/>
              </a:defRPr>
            </a:lvl9pPr>
          </a:lstStyle>
          <a:p>
            <a:endParaRPr/>
          </a:p>
        </p:txBody>
      </p:sp>
      <p:grpSp>
        <p:nvGrpSpPr>
          <p:cNvPr id="237" name="Google Shape;237;p23"/>
          <p:cNvGrpSpPr/>
          <p:nvPr/>
        </p:nvGrpSpPr>
        <p:grpSpPr>
          <a:xfrm>
            <a:off x="-32102" y="5218607"/>
            <a:ext cx="18564949" cy="1968550"/>
            <a:chOff x="-14600" y="1630542"/>
            <a:chExt cx="8060275" cy="991800"/>
          </a:xfrm>
        </p:grpSpPr>
        <p:sp>
          <p:nvSpPr>
            <p:cNvPr id="238" name="Google Shape;238;p23"/>
            <p:cNvSpPr/>
            <p:nvPr/>
          </p:nvSpPr>
          <p:spPr>
            <a:xfrm>
              <a:off x="-14600" y="1710438"/>
              <a:ext cx="7602300" cy="861900"/>
            </a:xfrm>
            <a:prstGeom prst="rect">
              <a:avLst/>
            </a:prstGeom>
            <a:solidFill>
              <a:srgbClr val="FF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3957"/>
            </a:p>
          </p:txBody>
        </p:sp>
        <p:sp>
          <p:nvSpPr>
            <p:cNvPr id="239" name="Google Shape;239;p23"/>
            <p:cNvSpPr/>
            <p:nvPr/>
          </p:nvSpPr>
          <p:spPr>
            <a:xfrm>
              <a:off x="7190375" y="1630542"/>
              <a:ext cx="855300" cy="991800"/>
            </a:xfrm>
            <a:prstGeom prst="ellipse">
              <a:avLst/>
            </a:prstGeom>
            <a:solidFill>
              <a:srgbClr val="FFFFFF"/>
            </a:solidFill>
            <a:ln w="38100" cap="flat" cmpd="sng">
              <a:solidFill>
                <a:srgbClr val="003C7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3957"/>
            </a:p>
          </p:txBody>
        </p:sp>
      </p:grpSp>
      <p:sp>
        <p:nvSpPr>
          <p:cNvPr id="240" name="Google Shape;240;p23"/>
          <p:cNvSpPr txBox="1">
            <a:spLocks noGrp="1"/>
          </p:cNvSpPr>
          <p:nvPr>
            <p:ph type="subTitle" idx="2"/>
          </p:nvPr>
        </p:nvSpPr>
        <p:spPr>
          <a:xfrm>
            <a:off x="1420147" y="5772311"/>
            <a:ext cx="14917796" cy="962400"/>
          </a:xfrm>
          <a:prstGeom prst="rect">
            <a:avLst/>
          </a:prstGeom>
        </p:spPr>
        <p:txBody>
          <a:bodyPr spcFirstLastPara="1" wrap="square" lIns="91425" tIns="91425" rIns="91425" bIns="91425" anchor="t" anchorCtr="0"/>
          <a:lstStyle>
            <a:lvl1pPr lvl="0" rtl="0">
              <a:spcBef>
                <a:spcPts val="0"/>
              </a:spcBef>
              <a:spcAft>
                <a:spcPts val="0"/>
              </a:spcAft>
              <a:buNone/>
              <a:defRPr sz="4837" b="1">
                <a:solidFill>
                  <a:srgbClr val="000000"/>
                </a:solidFill>
                <a:latin typeface="Arial"/>
                <a:ea typeface="Arial"/>
                <a:cs typeface="Arial"/>
                <a:sym typeface="Arial"/>
              </a:defRPr>
            </a:lvl1pPr>
            <a:lvl2pPr lvl="1" rtl="0">
              <a:spcBef>
                <a:spcPts val="3518"/>
              </a:spcBef>
              <a:spcAft>
                <a:spcPts val="0"/>
              </a:spcAft>
              <a:buNone/>
              <a:defRPr sz="4837" b="1">
                <a:solidFill>
                  <a:srgbClr val="000000"/>
                </a:solidFill>
                <a:latin typeface="Arial"/>
                <a:ea typeface="Arial"/>
                <a:cs typeface="Arial"/>
                <a:sym typeface="Arial"/>
              </a:defRPr>
            </a:lvl2pPr>
            <a:lvl3pPr lvl="2" rtl="0">
              <a:spcBef>
                <a:spcPts val="3518"/>
              </a:spcBef>
              <a:spcAft>
                <a:spcPts val="0"/>
              </a:spcAft>
              <a:buNone/>
              <a:defRPr sz="4837" b="1">
                <a:solidFill>
                  <a:srgbClr val="000000"/>
                </a:solidFill>
                <a:latin typeface="Arial"/>
                <a:ea typeface="Arial"/>
                <a:cs typeface="Arial"/>
                <a:sym typeface="Arial"/>
              </a:defRPr>
            </a:lvl3pPr>
            <a:lvl4pPr lvl="3" rtl="0">
              <a:spcBef>
                <a:spcPts val="3518"/>
              </a:spcBef>
              <a:spcAft>
                <a:spcPts val="0"/>
              </a:spcAft>
              <a:buNone/>
              <a:defRPr sz="4837" b="1">
                <a:solidFill>
                  <a:srgbClr val="000000"/>
                </a:solidFill>
                <a:latin typeface="Arial"/>
                <a:ea typeface="Arial"/>
                <a:cs typeface="Arial"/>
                <a:sym typeface="Arial"/>
              </a:defRPr>
            </a:lvl4pPr>
            <a:lvl5pPr lvl="4" rtl="0">
              <a:spcBef>
                <a:spcPts val="3518"/>
              </a:spcBef>
              <a:spcAft>
                <a:spcPts val="0"/>
              </a:spcAft>
              <a:buNone/>
              <a:defRPr sz="4837" b="1">
                <a:solidFill>
                  <a:srgbClr val="000000"/>
                </a:solidFill>
                <a:latin typeface="Arial"/>
                <a:ea typeface="Arial"/>
                <a:cs typeface="Arial"/>
                <a:sym typeface="Arial"/>
              </a:defRPr>
            </a:lvl5pPr>
            <a:lvl6pPr lvl="5" rtl="0">
              <a:spcBef>
                <a:spcPts val="3518"/>
              </a:spcBef>
              <a:spcAft>
                <a:spcPts val="0"/>
              </a:spcAft>
              <a:buNone/>
              <a:defRPr sz="4837" b="1">
                <a:solidFill>
                  <a:srgbClr val="000000"/>
                </a:solidFill>
                <a:latin typeface="Arial"/>
                <a:ea typeface="Arial"/>
                <a:cs typeface="Arial"/>
                <a:sym typeface="Arial"/>
              </a:defRPr>
            </a:lvl6pPr>
            <a:lvl7pPr lvl="6" rtl="0">
              <a:spcBef>
                <a:spcPts val="3518"/>
              </a:spcBef>
              <a:spcAft>
                <a:spcPts val="0"/>
              </a:spcAft>
              <a:buNone/>
              <a:defRPr sz="4837" b="1">
                <a:solidFill>
                  <a:srgbClr val="000000"/>
                </a:solidFill>
                <a:latin typeface="Arial"/>
                <a:ea typeface="Arial"/>
                <a:cs typeface="Arial"/>
                <a:sym typeface="Arial"/>
              </a:defRPr>
            </a:lvl7pPr>
            <a:lvl8pPr lvl="7" rtl="0">
              <a:spcBef>
                <a:spcPts val="3518"/>
              </a:spcBef>
              <a:spcAft>
                <a:spcPts val="0"/>
              </a:spcAft>
              <a:buNone/>
              <a:defRPr sz="4837" b="1">
                <a:solidFill>
                  <a:srgbClr val="000000"/>
                </a:solidFill>
                <a:latin typeface="Arial"/>
                <a:ea typeface="Arial"/>
                <a:cs typeface="Arial"/>
                <a:sym typeface="Arial"/>
              </a:defRPr>
            </a:lvl8pPr>
            <a:lvl9pPr lvl="8" rtl="0">
              <a:spcBef>
                <a:spcPts val="3518"/>
              </a:spcBef>
              <a:spcAft>
                <a:spcPts val="3518"/>
              </a:spcAft>
              <a:buNone/>
              <a:defRPr sz="4837" b="1">
                <a:solidFill>
                  <a:srgbClr val="000000"/>
                </a:solidFill>
                <a:latin typeface="Arial"/>
                <a:ea typeface="Arial"/>
                <a:cs typeface="Arial"/>
                <a:sym typeface="Arial"/>
              </a:defRPr>
            </a:lvl9pPr>
          </a:lstStyle>
          <a:p>
            <a:endParaRPr/>
          </a:p>
        </p:txBody>
      </p:sp>
      <p:grpSp>
        <p:nvGrpSpPr>
          <p:cNvPr id="241" name="Google Shape;241;p23"/>
          <p:cNvGrpSpPr/>
          <p:nvPr/>
        </p:nvGrpSpPr>
        <p:grpSpPr>
          <a:xfrm>
            <a:off x="-32102" y="7606139"/>
            <a:ext cx="18564949" cy="1968550"/>
            <a:chOff x="-14600" y="1630542"/>
            <a:chExt cx="8060275" cy="991800"/>
          </a:xfrm>
        </p:grpSpPr>
        <p:sp>
          <p:nvSpPr>
            <p:cNvPr id="242" name="Google Shape;242;p23"/>
            <p:cNvSpPr/>
            <p:nvPr/>
          </p:nvSpPr>
          <p:spPr>
            <a:xfrm>
              <a:off x="-14600" y="1710438"/>
              <a:ext cx="7602300" cy="861900"/>
            </a:xfrm>
            <a:prstGeom prst="rect">
              <a:avLst/>
            </a:prstGeom>
            <a:solidFill>
              <a:srgbClr val="FF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3957"/>
            </a:p>
          </p:txBody>
        </p:sp>
        <p:sp>
          <p:nvSpPr>
            <p:cNvPr id="243" name="Google Shape;243;p23"/>
            <p:cNvSpPr/>
            <p:nvPr/>
          </p:nvSpPr>
          <p:spPr>
            <a:xfrm>
              <a:off x="7190375" y="1630542"/>
              <a:ext cx="855300" cy="991800"/>
            </a:xfrm>
            <a:prstGeom prst="ellipse">
              <a:avLst/>
            </a:prstGeom>
            <a:solidFill>
              <a:srgbClr val="FFFFFF"/>
            </a:solidFill>
            <a:ln w="38100" cap="flat" cmpd="sng">
              <a:solidFill>
                <a:srgbClr val="003C7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3957"/>
            </a:p>
          </p:txBody>
        </p:sp>
      </p:grpSp>
      <p:sp>
        <p:nvSpPr>
          <p:cNvPr id="244" name="Google Shape;244;p23"/>
          <p:cNvSpPr txBox="1">
            <a:spLocks noGrp="1"/>
          </p:cNvSpPr>
          <p:nvPr>
            <p:ph type="subTitle" idx="3"/>
          </p:nvPr>
        </p:nvSpPr>
        <p:spPr>
          <a:xfrm>
            <a:off x="1336681" y="8159840"/>
            <a:ext cx="14917796" cy="962400"/>
          </a:xfrm>
          <a:prstGeom prst="rect">
            <a:avLst/>
          </a:prstGeom>
        </p:spPr>
        <p:txBody>
          <a:bodyPr spcFirstLastPara="1" wrap="square" lIns="91425" tIns="91425" rIns="91425" bIns="91425" anchor="t" anchorCtr="0"/>
          <a:lstStyle>
            <a:lvl1pPr lvl="0" rtl="0">
              <a:spcBef>
                <a:spcPts val="0"/>
              </a:spcBef>
              <a:spcAft>
                <a:spcPts val="0"/>
              </a:spcAft>
              <a:buNone/>
              <a:defRPr sz="4837" b="1">
                <a:solidFill>
                  <a:srgbClr val="000000"/>
                </a:solidFill>
                <a:latin typeface="Arial"/>
                <a:ea typeface="Arial"/>
                <a:cs typeface="Arial"/>
                <a:sym typeface="Arial"/>
              </a:defRPr>
            </a:lvl1pPr>
            <a:lvl2pPr lvl="1" rtl="0">
              <a:spcBef>
                <a:spcPts val="3518"/>
              </a:spcBef>
              <a:spcAft>
                <a:spcPts val="0"/>
              </a:spcAft>
              <a:buNone/>
              <a:defRPr sz="4837" b="1">
                <a:solidFill>
                  <a:srgbClr val="000000"/>
                </a:solidFill>
                <a:latin typeface="Arial"/>
                <a:ea typeface="Arial"/>
                <a:cs typeface="Arial"/>
                <a:sym typeface="Arial"/>
              </a:defRPr>
            </a:lvl2pPr>
            <a:lvl3pPr lvl="2" rtl="0">
              <a:spcBef>
                <a:spcPts val="3518"/>
              </a:spcBef>
              <a:spcAft>
                <a:spcPts val="0"/>
              </a:spcAft>
              <a:buNone/>
              <a:defRPr sz="4837" b="1">
                <a:solidFill>
                  <a:srgbClr val="000000"/>
                </a:solidFill>
                <a:latin typeface="Arial"/>
                <a:ea typeface="Arial"/>
                <a:cs typeface="Arial"/>
                <a:sym typeface="Arial"/>
              </a:defRPr>
            </a:lvl3pPr>
            <a:lvl4pPr lvl="3" rtl="0">
              <a:spcBef>
                <a:spcPts val="3518"/>
              </a:spcBef>
              <a:spcAft>
                <a:spcPts val="0"/>
              </a:spcAft>
              <a:buNone/>
              <a:defRPr sz="4837" b="1">
                <a:solidFill>
                  <a:srgbClr val="000000"/>
                </a:solidFill>
                <a:latin typeface="Arial"/>
                <a:ea typeface="Arial"/>
                <a:cs typeface="Arial"/>
                <a:sym typeface="Arial"/>
              </a:defRPr>
            </a:lvl4pPr>
            <a:lvl5pPr lvl="4" rtl="0">
              <a:spcBef>
                <a:spcPts val="3518"/>
              </a:spcBef>
              <a:spcAft>
                <a:spcPts val="0"/>
              </a:spcAft>
              <a:buNone/>
              <a:defRPr sz="4837" b="1">
                <a:solidFill>
                  <a:srgbClr val="000000"/>
                </a:solidFill>
                <a:latin typeface="Arial"/>
                <a:ea typeface="Arial"/>
                <a:cs typeface="Arial"/>
                <a:sym typeface="Arial"/>
              </a:defRPr>
            </a:lvl5pPr>
            <a:lvl6pPr lvl="5" rtl="0">
              <a:spcBef>
                <a:spcPts val="3518"/>
              </a:spcBef>
              <a:spcAft>
                <a:spcPts val="0"/>
              </a:spcAft>
              <a:buNone/>
              <a:defRPr sz="4837" b="1">
                <a:solidFill>
                  <a:srgbClr val="000000"/>
                </a:solidFill>
                <a:latin typeface="Arial"/>
                <a:ea typeface="Arial"/>
                <a:cs typeface="Arial"/>
                <a:sym typeface="Arial"/>
              </a:defRPr>
            </a:lvl6pPr>
            <a:lvl7pPr lvl="6" rtl="0">
              <a:spcBef>
                <a:spcPts val="3518"/>
              </a:spcBef>
              <a:spcAft>
                <a:spcPts val="0"/>
              </a:spcAft>
              <a:buNone/>
              <a:defRPr sz="4837" b="1">
                <a:solidFill>
                  <a:srgbClr val="000000"/>
                </a:solidFill>
                <a:latin typeface="Arial"/>
                <a:ea typeface="Arial"/>
                <a:cs typeface="Arial"/>
                <a:sym typeface="Arial"/>
              </a:defRPr>
            </a:lvl7pPr>
            <a:lvl8pPr lvl="7" rtl="0">
              <a:spcBef>
                <a:spcPts val="3518"/>
              </a:spcBef>
              <a:spcAft>
                <a:spcPts val="0"/>
              </a:spcAft>
              <a:buNone/>
              <a:defRPr sz="4837" b="1">
                <a:solidFill>
                  <a:srgbClr val="000000"/>
                </a:solidFill>
                <a:latin typeface="Arial"/>
                <a:ea typeface="Arial"/>
                <a:cs typeface="Arial"/>
                <a:sym typeface="Arial"/>
              </a:defRPr>
            </a:lvl8pPr>
            <a:lvl9pPr lvl="8" rtl="0">
              <a:spcBef>
                <a:spcPts val="3518"/>
              </a:spcBef>
              <a:spcAft>
                <a:spcPts val="3518"/>
              </a:spcAft>
              <a:buNone/>
              <a:defRPr sz="4837" b="1">
                <a:solidFill>
                  <a:srgbClr val="000000"/>
                </a:solidFill>
                <a:latin typeface="Arial"/>
                <a:ea typeface="Arial"/>
                <a:cs typeface="Arial"/>
                <a:sym typeface="Arial"/>
              </a:defRPr>
            </a:lvl9pPr>
          </a:lstStyle>
          <a:p>
            <a:endParaRPr/>
          </a:p>
        </p:txBody>
      </p:sp>
      <p:sp>
        <p:nvSpPr>
          <p:cNvPr id="245" name="Google Shape;245;p23"/>
          <p:cNvSpPr txBox="1">
            <a:spLocks noGrp="1"/>
          </p:cNvSpPr>
          <p:nvPr>
            <p:ph type="title"/>
          </p:nvPr>
        </p:nvSpPr>
        <p:spPr>
          <a:xfrm>
            <a:off x="1295420" y="1202843"/>
            <a:ext cx="16975696" cy="865434"/>
          </a:xfrm>
          <a:prstGeom prst="rect">
            <a:avLst/>
          </a:prstGeom>
        </p:spPr>
        <p:txBody>
          <a:bodyPr spcFirstLastPara="1" wrap="square" lIns="91425" tIns="91425" rIns="91425" bIns="91425" anchor="b" anchorCtr="0"/>
          <a:lstStyle>
            <a:lvl1pPr lvl="0" rtl="0">
              <a:spcBef>
                <a:spcPts val="0"/>
              </a:spcBef>
              <a:spcAft>
                <a:spcPts val="0"/>
              </a:spcAft>
              <a:buNone/>
              <a:defRPr sz="7915" b="1">
                <a:solidFill>
                  <a:srgbClr val="FFFFFF"/>
                </a:solidFill>
                <a:latin typeface="Arial"/>
                <a:ea typeface="Arial"/>
                <a:cs typeface="Arial"/>
                <a:sym typeface="Arial"/>
              </a:defRPr>
            </a:lvl1pPr>
            <a:lvl2pPr lvl="1" rtl="0">
              <a:spcBef>
                <a:spcPts val="0"/>
              </a:spcBef>
              <a:spcAft>
                <a:spcPts val="0"/>
              </a:spcAft>
              <a:buNone/>
              <a:defRPr sz="7915" b="1">
                <a:solidFill>
                  <a:srgbClr val="FFFFFF"/>
                </a:solidFill>
                <a:latin typeface="Arial"/>
                <a:ea typeface="Arial"/>
                <a:cs typeface="Arial"/>
                <a:sym typeface="Arial"/>
              </a:defRPr>
            </a:lvl2pPr>
            <a:lvl3pPr lvl="2" rtl="0">
              <a:spcBef>
                <a:spcPts val="0"/>
              </a:spcBef>
              <a:spcAft>
                <a:spcPts val="0"/>
              </a:spcAft>
              <a:buNone/>
              <a:defRPr sz="7915" b="1">
                <a:solidFill>
                  <a:srgbClr val="FFFFFF"/>
                </a:solidFill>
                <a:latin typeface="Arial"/>
                <a:ea typeface="Arial"/>
                <a:cs typeface="Arial"/>
                <a:sym typeface="Arial"/>
              </a:defRPr>
            </a:lvl3pPr>
            <a:lvl4pPr lvl="3" rtl="0">
              <a:spcBef>
                <a:spcPts val="0"/>
              </a:spcBef>
              <a:spcAft>
                <a:spcPts val="0"/>
              </a:spcAft>
              <a:buNone/>
              <a:defRPr sz="7915" b="1">
                <a:solidFill>
                  <a:srgbClr val="FFFFFF"/>
                </a:solidFill>
                <a:latin typeface="Arial"/>
                <a:ea typeface="Arial"/>
                <a:cs typeface="Arial"/>
                <a:sym typeface="Arial"/>
              </a:defRPr>
            </a:lvl4pPr>
            <a:lvl5pPr lvl="4" rtl="0">
              <a:spcBef>
                <a:spcPts val="0"/>
              </a:spcBef>
              <a:spcAft>
                <a:spcPts val="0"/>
              </a:spcAft>
              <a:buNone/>
              <a:defRPr sz="7915" b="1">
                <a:solidFill>
                  <a:srgbClr val="FFFFFF"/>
                </a:solidFill>
                <a:latin typeface="Arial"/>
                <a:ea typeface="Arial"/>
                <a:cs typeface="Arial"/>
                <a:sym typeface="Arial"/>
              </a:defRPr>
            </a:lvl5pPr>
            <a:lvl6pPr lvl="5" rtl="0">
              <a:spcBef>
                <a:spcPts val="0"/>
              </a:spcBef>
              <a:spcAft>
                <a:spcPts val="0"/>
              </a:spcAft>
              <a:buNone/>
              <a:defRPr sz="7915" b="1">
                <a:solidFill>
                  <a:srgbClr val="FFFFFF"/>
                </a:solidFill>
                <a:latin typeface="Arial"/>
                <a:ea typeface="Arial"/>
                <a:cs typeface="Arial"/>
                <a:sym typeface="Arial"/>
              </a:defRPr>
            </a:lvl6pPr>
            <a:lvl7pPr lvl="6" rtl="0">
              <a:spcBef>
                <a:spcPts val="0"/>
              </a:spcBef>
              <a:spcAft>
                <a:spcPts val="0"/>
              </a:spcAft>
              <a:buNone/>
              <a:defRPr sz="7915" b="1">
                <a:solidFill>
                  <a:srgbClr val="FFFFFF"/>
                </a:solidFill>
                <a:latin typeface="Arial"/>
                <a:ea typeface="Arial"/>
                <a:cs typeface="Arial"/>
                <a:sym typeface="Arial"/>
              </a:defRPr>
            </a:lvl7pPr>
            <a:lvl8pPr lvl="7" rtl="0">
              <a:spcBef>
                <a:spcPts val="0"/>
              </a:spcBef>
              <a:spcAft>
                <a:spcPts val="0"/>
              </a:spcAft>
              <a:buNone/>
              <a:defRPr sz="7915" b="1">
                <a:solidFill>
                  <a:srgbClr val="FFFFFF"/>
                </a:solidFill>
                <a:latin typeface="Arial"/>
                <a:ea typeface="Arial"/>
                <a:cs typeface="Arial"/>
                <a:sym typeface="Arial"/>
              </a:defRPr>
            </a:lvl8pPr>
            <a:lvl9pPr lvl="8" rtl="0">
              <a:spcBef>
                <a:spcPts val="0"/>
              </a:spcBef>
              <a:spcAft>
                <a:spcPts val="0"/>
              </a:spcAft>
              <a:buNone/>
              <a:defRPr sz="7915" b="1">
                <a:solidFill>
                  <a:srgbClr val="FFFFFF"/>
                </a:solidFill>
                <a:latin typeface="Arial"/>
                <a:ea typeface="Arial"/>
                <a:cs typeface="Arial"/>
                <a:sym typeface="Arial"/>
              </a:defRPr>
            </a:lvl9pPr>
          </a:lstStyle>
          <a:p>
            <a:endParaRPr/>
          </a:p>
        </p:txBody>
      </p:sp>
      <p:sp>
        <p:nvSpPr>
          <p:cNvPr id="246" name="Google Shape;246;p23"/>
          <p:cNvSpPr txBox="1">
            <a:spLocks noGrp="1"/>
          </p:cNvSpPr>
          <p:nvPr>
            <p:ph type="subTitle" idx="4"/>
          </p:nvPr>
        </p:nvSpPr>
        <p:spPr>
          <a:xfrm>
            <a:off x="17022089" y="3106002"/>
            <a:ext cx="3432472" cy="962400"/>
          </a:xfrm>
          <a:prstGeom prst="rect">
            <a:avLst/>
          </a:prstGeom>
        </p:spPr>
        <p:txBody>
          <a:bodyPr spcFirstLastPara="1" wrap="square" lIns="91425" tIns="91425" rIns="91425" bIns="91425" anchor="t" anchorCtr="0"/>
          <a:lstStyle>
            <a:lvl1pPr lvl="0" rtl="0">
              <a:spcBef>
                <a:spcPts val="0"/>
              </a:spcBef>
              <a:spcAft>
                <a:spcPts val="0"/>
              </a:spcAft>
              <a:buNone/>
              <a:defRPr sz="7036" b="1">
                <a:solidFill>
                  <a:srgbClr val="0579BD"/>
                </a:solidFill>
                <a:latin typeface="Arial"/>
                <a:ea typeface="Arial"/>
                <a:cs typeface="Arial"/>
                <a:sym typeface="Arial"/>
              </a:defRPr>
            </a:lvl1pPr>
            <a:lvl2pPr lvl="1" rtl="0">
              <a:spcBef>
                <a:spcPts val="3518"/>
              </a:spcBef>
              <a:spcAft>
                <a:spcPts val="0"/>
              </a:spcAft>
              <a:buNone/>
              <a:defRPr sz="7036" b="1">
                <a:solidFill>
                  <a:srgbClr val="0579BD"/>
                </a:solidFill>
                <a:latin typeface="Arial"/>
                <a:ea typeface="Arial"/>
                <a:cs typeface="Arial"/>
                <a:sym typeface="Arial"/>
              </a:defRPr>
            </a:lvl2pPr>
            <a:lvl3pPr lvl="2" rtl="0">
              <a:spcBef>
                <a:spcPts val="3518"/>
              </a:spcBef>
              <a:spcAft>
                <a:spcPts val="0"/>
              </a:spcAft>
              <a:buNone/>
              <a:defRPr sz="7036" b="1">
                <a:solidFill>
                  <a:srgbClr val="0579BD"/>
                </a:solidFill>
                <a:latin typeface="Arial"/>
                <a:ea typeface="Arial"/>
                <a:cs typeface="Arial"/>
                <a:sym typeface="Arial"/>
              </a:defRPr>
            </a:lvl3pPr>
            <a:lvl4pPr lvl="3" rtl="0">
              <a:spcBef>
                <a:spcPts val="3518"/>
              </a:spcBef>
              <a:spcAft>
                <a:spcPts val="0"/>
              </a:spcAft>
              <a:buNone/>
              <a:defRPr sz="7036" b="1">
                <a:solidFill>
                  <a:srgbClr val="0579BD"/>
                </a:solidFill>
                <a:latin typeface="Arial"/>
                <a:ea typeface="Arial"/>
                <a:cs typeface="Arial"/>
                <a:sym typeface="Arial"/>
              </a:defRPr>
            </a:lvl4pPr>
            <a:lvl5pPr lvl="4" rtl="0">
              <a:spcBef>
                <a:spcPts val="3518"/>
              </a:spcBef>
              <a:spcAft>
                <a:spcPts val="0"/>
              </a:spcAft>
              <a:buNone/>
              <a:defRPr sz="7036" b="1">
                <a:solidFill>
                  <a:srgbClr val="0579BD"/>
                </a:solidFill>
                <a:latin typeface="Arial"/>
                <a:ea typeface="Arial"/>
                <a:cs typeface="Arial"/>
                <a:sym typeface="Arial"/>
              </a:defRPr>
            </a:lvl5pPr>
            <a:lvl6pPr lvl="5" rtl="0">
              <a:spcBef>
                <a:spcPts val="3518"/>
              </a:spcBef>
              <a:spcAft>
                <a:spcPts val="0"/>
              </a:spcAft>
              <a:buNone/>
              <a:defRPr sz="7036" b="1">
                <a:solidFill>
                  <a:srgbClr val="0579BD"/>
                </a:solidFill>
                <a:latin typeface="Arial"/>
                <a:ea typeface="Arial"/>
                <a:cs typeface="Arial"/>
                <a:sym typeface="Arial"/>
              </a:defRPr>
            </a:lvl6pPr>
            <a:lvl7pPr lvl="6" rtl="0">
              <a:spcBef>
                <a:spcPts val="3518"/>
              </a:spcBef>
              <a:spcAft>
                <a:spcPts val="0"/>
              </a:spcAft>
              <a:buNone/>
              <a:defRPr sz="7036" b="1">
                <a:solidFill>
                  <a:srgbClr val="0579BD"/>
                </a:solidFill>
                <a:latin typeface="Arial"/>
                <a:ea typeface="Arial"/>
                <a:cs typeface="Arial"/>
                <a:sym typeface="Arial"/>
              </a:defRPr>
            </a:lvl7pPr>
            <a:lvl8pPr lvl="7" rtl="0">
              <a:spcBef>
                <a:spcPts val="3518"/>
              </a:spcBef>
              <a:spcAft>
                <a:spcPts val="0"/>
              </a:spcAft>
              <a:buNone/>
              <a:defRPr sz="7036" b="1">
                <a:solidFill>
                  <a:srgbClr val="0579BD"/>
                </a:solidFill>
                <a:latin typeface="Arial"/>
                <a:ea typeface="Arial"/>
                <a:cs typeface="Arial"/>
                <a:sym typeface="Arial"/>
              </a:defRPr>
            </a:lvl8pPr>
            <a:lvl9pPr lvl="8" rtl="0">
              <a:spcBef>
                <a:spcPts val="3518"/>
              </a:spcBef>
              <a:spcAft>
                <a:spcPts val="3518"/>
              </a:spcAft>
              <a:buNone/>
              <a:defRPr sz="7036" b="1">
                <a:solidFill>
                  <a:srgbClr val="0579BD"/>
                </a:solidFill>
                <a:latin typeface="Arial"/>
                <a:ea typeface="Arial"/>
                <a:cs typeface="Arial"/>
                <a:sym typeface="Arial"/>
              </a:defRPr>
            </a:lvl9pPr>
          </a:lstStyle>
          <a:p>
            <a:endParaRPr/>
          </a:p>
        </p:txBody>
      </p:sp>
      <p:sp>
        <p:nvSpPr>
          <p:cNvPr id="247" name="Google Shape;247;p23"/>
          <p:cNvSpPr txBox="1">
            <a:spLocks noGrp="1"/>
          </p:cNvSpPr>
          <p:nvPr>
            <p:ph type="subTitle" idx="5"/>
          </p:nvPr>
        </p:nvSpPr>
        <p:spPr>
          <a:xfrm>
            <a:off x="17022089" y="5493532"/>
            <a:ext cx="3432472" cy="962400"/>
          </a:xfrm>
          <a:prstGeom prst="rect">
            <a:avLst/>
          </a:prstGeom>
        </p:spPr>
        <p:txBody>
          <a:bodyPr spcFirstLastPara="1" wrap="square" lIns="91425" tIns="91425" rIns="91425" bIns="91425" anchor="t" anchorCtr="0"/>
          <a:lstStyle>
            <a:lvl1pPr lvl="0" rtl="0">
              <a:spcBef>
                <a:spcPts val="0"/>
              </a:spcBef>
              <a:spcAft>
                <a:spcPts val="0"/>
              </a:spcAft>
              <a:buNone/>
              <a:defRPr sz="7036" b="1">
                <a:solidFill>
                  <a:srgbClr val="0579BD"/>
                </a:solidFill>
                <a:latin typeface="Arial"/>
                <a:ea typeface="Arial"/>
                <a:cs typeface="Arial"/>
                <a:sym typeface="Arial"/>
              </a:defRPr>
            </a:lvl1pPr>
            <a:lvl2pPr lvl="1" rtl="0">
              <a:spcBef>
                <a:spcPts val="3518"/>
              </a:spcBef>
              <a:spcAft>
                <a:spcPts val="0"/>
              </a:spcAft>
              <a:buNone/>
              <a:defRPr sz="7036" b="1">
                <a:solidFill>
                  <a:srgbClr val="0579BD"/>
                </a:solidFill>
                <a:latin typeface="Arial"/>
                <a:ea typeface="Arial"/>
                <a:cs typeface="Arial"/>
                <a:sym typeface="Arial"/>
              </a:defRPr>
            </a:lvl2pPr>
            <a:lvl3pPr lvl="2" rtl="0">
              <a:spcBef>
                <a:spcPts val="3518"/>
              </a:spcBef>
              <a:spcAft>
                <a:spcPts val="0"/>
              </a:spcAft>
              <a:buNone/>
              <a:defRPr sz="7036" b="1">
                <a:solidFill>
                  <a:srgbClr val="0579BD"/>
                </a:solidFill>
                <a:latin typeface="Arial"/>
                <a:ea typeface="Arial"/>
                <a:cs typeface="Arial"/>
                <a:sym typeface="Arial"/>
              </a:defRPr>
            </a:lvl3pPr>
            <a:lvl4pPr lvl="3" rtl="0">
              <a:spcBef>
                <a:spcPts val="3518"/>
              </a:spcBef>
              <a:spcAft>
                <a:spcPts val="0"/>
              </a:spcAft>
              <a:buNone/>
              <a:defRPr sz="7036" b="1">
                <a:solidFill>
                  <a:srgbClr val="0579BD"/>
                </a:solidFill>
                <a:latin typeface="Arial"/>
                <a:ea typeface="Arial"/>
                <a:cs typeface="Arial"/>
                <a:sym typeface="Arial"/>
              </a:defRPr>
            </a:lvl4pPr>
            <a:lvl5pPr lvl="4" rtl="0">
              <a:spcBef>
                <a:spcPts val="3518"/>
              </a:spcBef>
              <a:spcAft>
                <a:spcPts val="0"/>
              </a:spcAft>
              <a:buNone/>
              <a:defRPr sz="7036" b="1">
                <a:solidFill>
                  <a:srgbClr val="0579BD"/>
                </a:solidFill>
                <a:latin typeface="Arial"/>
                <a:ea typeface="Arial"/>
                <a:cs typeface="Arial"/>
                <a:sym typeface="Arial"/>
              </a:defRPr>
            </a:lvl5pPr>
            <a:lvl6pPr lvl="5" rtl="0">
              <a:spcBef>
                <a:spcPts val="3518"/>
              </a:spcBef>
              <a:spcAft>
                <a:spcPts val="0"/>
              </a:spcAft>
              <a:buNone/>
              <a:defRPr sz="7036" b="1">
                <a:solidFill>
                  <a:srgbClr val="0579BD"/>
                </a:solidFill>
                <a:latin typeface="Arial"/>
                <a:ea typeface="Arial"/>
                <a:cs typeface="Arial"/>
                <a:sym typeface="Arial"/>
              </a:defRPr>
            </a:lvl6pPr>
            <a:lvl7pPr lvl="6" rtl="0">
              <a:spcBef>
                <a:spcPts val="3518"/>
              </a:spcBef>
              <a:spcAft>
                <a:spcPts val="0"/>
              </a:spcAft>
              <a:buNone/>
              <a:defRPr sz="7036" b="1">
                <a:solidFill>
                  <a:srgbClr val="0579BD"/>
                </a:solidFill>
                <a:latin typeface="Arial"/>
                <a:ea typeface="Arial"/>
                <a:cs typeface="Arial"/>
                <a:sym typeface="Arial"/>
              </a:defRPr>
            </a:lvl7pPr>
            <a:lvl8pPr lvl="7" rtl="0">
              <a:spcBef>
                <a:spcPts val="3518"/>
              </a:spcBef>
              <a:spcAft>
                <a:spcPts val="0"/>
              </a:spcAft>
              <a:buNone/>
              <a:defRPr sz="7036" b="1">
                <a:solidFill>
                  <a:srgbClr val="0579BD"/>
                </a:solidFill>
                <a:latin typeface="Arial"/>
                <a:ea typeface="Arial"/>
                <a:cs typeface="Arial"/>
                <a:sym typeface="Arial"/>
              </a:defRPr>
            </a:lvl8pPr>
            <a:lvl9pPr lvl="8" rtl="0">
              <a:spcBef>
                <a:spcPts val="3518"/>
              </a:spcBef>
              <a:spcAft>
                <a:spcPts val="3518"/>
              </a:spcAft>
              <a:buNone/>
              <a:defRPr sz="7036" b="1">
                <a:solidFill>
                  <a:srgbClr val="0579BD"/>
                </a:solidFill>
                <a:latin typeface="Arial"/>
                <a:ea typeface="Arial"/>
                <a:cs typeface="Arial"/>
                <a:sym typeface="Arial"/>
              </a:defRPr>
            </a:lvl9pPr>
          </a:lstStyle>
          <a:p>
            <a:endParaRPr/>
          </a:p>
        </p:txBody>
      </p:sp>
      <p:sp>
        <p:nvSpPr>
          <p:cNvPr id="248" name="Google Shape;248;p23"/>
          <p:cNvSpPr txBox="1">
            <a:spLocks noGrp="1"/>
          </p:cNvSpPr>
          <p:nvPr>
            <p:ph type="subTitle" idx="6"/>
          </p:nvPr>
        </p:nvSpPr>
        <p:spPr>
          <a:xfrm>
            <a:off x="17022089" y="7881061"/>
            <a:ext cx="3432472" cy="962400"/>
          </a:xfrm>
          <a:prstGeom prst="rect">
            <a:avLst/>
          </a:prstGeom>
        </p:spPr>
        <p:txBody>
          <a:bodyPr spcFirstLastPara="1" wrap="square" lIns="91425" tIns="91425" rIns="91425" bIns="91425" anchor="t" anchorCtr="0"/>
          <a:lstStyle>
            <a:lvl1pPr lvl="0" rtl="0">
              <a:spcBef>
                <a:spcPts val="0"/>
              </a:spcBef>
              <a:spcAft>
                <a:spcPts val="0"/>
              </a:spcAft>
              <a:buNone/>
              <a:defRPr sz="7036" b="1">
                <a:solidFill>
                  <a:srgbClr val="0579BD"/>
                </a:solidFill>
                <a:latin typeface="Arial"/>
                <a:ea typeface="Arial"/>
                <a:cs typeface="Arial"/>
                <a:sym typeface="Arial"/>
              </a:defRPr>
            </a:lvl1pPr>
            <a:lvl2pPr lvl="1" rtl="0">
              <a:spcBef>
                <a:spcPts val="3518"/>
              </a:spcBef>
              <a:spcAft>
                <a:spcPts val="0"/>
              </a:spcAft>
              <a:buNone/>
              <a:defRPr sz="7036" b="1">
                <a:solidFill>
                  <a:srgbClr val="0579BD"/>
                </a:solidFill>
                <a:latin typeface="Arial"/>
                <a:ea typeface="Arial"/>
                <a:cs typeface="Arial"/>
                <a:sym typeface="Arial"/>
              </a:defRPr>
            </a:lvl2pPr>
            <a:lvl3pPr lvl="2" rtl="0">
              <a:spcBef>
                <a:spcPts val="3518"/>
              </a:spcBef>
              <a:spcAft>
                <a:spcPts val="0"/>
              </a:spcAft>
              <a:buNone/>
              <a:defRPr sz="7036" b="1">
                <a:solidFill>
                  <a:srgbClr val="0579BD"/>
                </a:solidFill>
                <a:latin typeface="Arial"/>
                <a:ea typeface="Arial"/>
                <a:cs typeface="Arial"/>
                <a:sym typeface="Arial"/>
              </a:defRPr>
            </a:lvl3pPr>
            <a:lvl4pPr lvl="3" rtl="0">
              <a:spcBef>
                <a:spcPts val="3518"/>
              </a:spcBef>
              <a:spcAft>
                <a:spcPts val="0"/>
              </a:spcAft>
              <a:buNone/>
              <a:defRPr sz="7036" b="1">
                <a:solidFill>
                  <a:srgbClr val="0579BD"/>
                </a:solidFill>
                <a:latin typeface="Arial"/>
                <a:ea typeface="Arial"/>
                <a:cs typeface="Arial"/>
                <a:sym typeface="Arial"/>
              </a:defRPr>
            </a:lvl4pPr>
            <a:lvl5pPr lvl="4" rtl="0">
              <a:spcBef>
                <a:spcPts val="3518"/>
              </a:spcBef>
              <a:spcAft>
                <a:spcPts val="0"/>
              </a:spcAft>
              <a:buNone/>
              <a:defRPr sz="7036" b="1">
                <a:solidFill>
                  <a:srgbClr val="0579BD"/>
                </a:solidFill>
                <a:latin typeface="Arial"/>
                <a:ea typeface="Arial"/>
                <a:cs typeface="Arial"/>
                <a:sym typeface="Arial"/>
              </a:defRPr>
            </a:lvl5pPr>
            <a:lvl6pPr lvl="5" rtl="0">
              <a:spcBef>
                <a:spcPts val="3518"/>
              </a:spcBef>
              <a:spcAft>
                <a:spcPts val="0"/>
              </a:spcAft>
              <a:buNone/>
              <a:defRPr sz="7036" b="1">
                <a:solidFill>
                  <a:srgbClr val="0579BD"/>
                </a:solidFill>
                <a:latin typeface="Arial"/>
                <a:ea typeface="Arial"/>
                <a:cs typeface="Arial"/>
                <a:sym typeface="Arial"/>
              </a:defRPr>
            </a:lvl6pPr>
            <a:lvl7pPr lvl="6" rtl="0">
              <a:spcBef>
                <a:spcPts val="3518"/>
              </a:spcBef>
              <a:spcAft>
                <a:spcPts val="0"/>
              </a:spcAft>
              <a:buNone/>
              <a:defRPr sz="7036" b="1">
                <a:solidFill>
                  <a:srgbClr val="0579BD"/>
                </a:solidFill>
                <a:latin typeface="Arial"/>
                <a:ea typeface="Arial"/>
                <a:cs typeface="Arial"/>
                <a:sym typeface="Arial"/>
              </a:defRPr>
            </a:lvl7pPr>
            <a:lvl8pPr lvl="7" rtl="0">
              <a:spcBef>
                <a:spcPts val="3518"/>
              </a:spcBef>
              <a:spcAft>
                <a:spcPts val="0"/>
              </a:spcAft>
              <a:buNone/>
              <a:defRPr sz="7036" b="1">
                <a:solidFill>
                  <a:srgbClr val="0579BD"/>
                </a:solidFill>
                <a:latin typeface="Arial"/>
                <a:ea typeface="Arial"/>
                <a:cs typeface="Arial"/>
                <a:sym typeface="Arial"/>
              </a:defRPr>
            </a:lvl8pPr>
            <a:lvl9pPr lvl="8" rtl="0">
              <a:spcBef>
                <a:spcPts val="3518"/>
              </a:spcBef>
              <a:spcAft>
                <a:spcPts val="3518"/>
              </a:spcAft>
              <a:buNone/>
              <a:defRPr sz="7036" b="1">
                <a:solidFill>
                  <a:srgbClr val="0579BD"/>
                </a:solidFill>
                <a:latin typeface="Arial"/>
                <a:ea typeface="Arial"/>
                <a:cs typeface="Arial"/>
                <a:sym typeface="Arial"/>
              </a:defRPr>
            </a:lvl9pPr>
          </a:lstStyle>
          <a:p>
            <a:endParaRPr/>
          </a:p>
        </p:txBody>
      </p:sp>
    </p:spTree>
    <p:extLst>
      <p:ext uri="{BB962C8B-B14F-4D97-AF65-F5344CB8AC3E}">
        <p14:creationId xmlns:p14="http://schemas.microsoft.com/office/powerpoint/2010/main" val="291636974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Agenda 2 - Four Slots">
  <p:cSld name="Agenda 2 - Four Slots">
    <p:spTree>
      <p:nvGrpSpPr>
        <p:cNvPr id="1" name="Shape 249"/>
        <p:cNvGrpSpPr/>
        <p:nvPr/>
      </p:nvGrpSpPr>
      <p:grpSpPr>
        <a:xfrm>
          <a:off x="0" y="0"/>
          <a:ext cx="0" cy="0"/>
          <a:chOff x="0" y="0"/>
          <a:chExt cx="0" cy="0"/>
        </a:xfrm>
      </p:grpSpPr>
      <p:sp>
        <p:nvSpPr>
          <p:cNvPr id="250" name="Google Shape;250;p24"/>
          <p:cNvSpPr txBox="1">
            <a:spLocks noGrp="1"/>
          </p:cNvSpPr>
          <p:nvPr>
            <p:ph type="title"/>
          </p:nvPr>
        </p:nvSpPr>
        <p:spPr>
          <a:xfrm>
            <a:off x="1295420" y="1202843"/>
            <a:ext cx="16975696" cy="865434"/>
          </a:xfrm>
          <a:prstGeom prst="rect">
            <a:avLst/>
          </a:prstGeom>
        </p:spPr>
        <p:txBody>
          <a:bodyPr spcFirstLastPara="1" wrap="square" lIns="91425" tIns="91425" rIns="91425" bIns="91425" anchor="b" anchorCtr="0"/>
          <a:lstStyle>
            <a:lvl1pPr lvl="0" rtl="0">
              <a:spcBef>
                <a:spcPts val="0"/>
              </a:spcBef>
              <a:spcAft>
                <a:spcPts val="0"/>
              </a:spcAft>
              <a:buNone/>
              <a:defRPr sz="7915" b="1">
                <a:solidFill>
                  <a:srgbClr val="FFFFFF"/>
                </a:solidFill>
                <a:latin typeface="Arial"/>
                <a:ea typeface="Arial"/>
                <a:cs typeface="Arial"/>
                <a:sym typeface="Arial"/>
              </a:defRPr>
            </a:lvl1pPr>
            <a:lvl2pPr lvl="1" rtl="0">
              <a:spcBef>
                <a:spcPts val="0"/>
              </a:spcBef>
              <a:spcAft>
                <a:spcPts val="0"/>
              </a:spcAft>
              <a:buNone/>
              <a:defRPr sz="7915" b="1">
                <a:solidFill>
                  <a:srgbClr val="FFFFFF"/>
                </a:solidFill>
                <a:latin typeface="Arial"/>
                <a:ea typeface="Arial"/>
                <a:cs typeface="Arial"/>
                <a:sym typeface="Arial"/>
              </a:defRPr>
            </a:lvl2pPr>
            <a:lvl3pPr lvl="2" rtl="0">
              <a:spcBef>
                <a:spcPts val="0"/>
              </a:spcBef>
              <a:spcAft>
                <a:spcPts val="0"/>
              </a:spcAft>
              <a:buNone/>
              <a:defRPr sz="7915" b="1">
                <a:solidFill>
                  <a:srgbClr val="FFFFFF"/>
                </a:solidFill>
                <a:latin typeface="Arial"/>
                <a:ea typeface="Arial"/>
                <a:cs typeface="Arial"/>
                <a:sym typeface="Arial"/>
              </a:defRPr>
            </a:lvl3pPr>
            <a:lvl4pPr lvl="3" rtl="0">
              <a:spcBef>
                <a:spcPts val="0"/>
              </a:spcBef>
              <a:spcAft>
                <a:spcPts val="0"/>
              </a:spcAft>
              <a:buNone/>
              <a:defRPr sz="7915" b="1">
                <a:solidFill>
                  <a:srgbClr val="FFFFFF"/>
                </a:solidFill>
                <a:latin typeface="Arial"/>
                <a:ea typeface="Arial"/>
                <a:cs typeface="Arial"/>
                <a:sym typeface="Arial"/>
              </a:defRPr>
            </a:lvl4pPr>
            <a:lvl5pPr lvl="4" rtl="0">
              <a:spcBef>
                <a:spcPts val="0"/>
              </a:spcBef>
              <a:spcAft>
                <a:spcPts val="0"/>
              </a:spcAft>
              <a:buNone/>
              <a:defRPr sz="7915" b="1">
                <a:solidFill>
                  <a:srgbClr val="FFFFFF"/>
                </a:solidFill>
                <a:latin typeface="Arial"/>
                <a:ea typeface="Arial"/>
                <a:cs typeface="Arial"/>
                <a:sym typeface="Arial"/>
              </a:defRPr>
            </a:lvl5pPr>
            <a:lvl6pPr lvl="5" rtl="0">
              <a:spcBef>
                <a:spcPts val="0"/>
              </a:spcBef>
              <a:spcAft>
                <a:spcPts val="0"/>
              </a:spcAft>
              <a:buNone/>
              <a:defRPr sz="7915" b="1">
                <a:solidFill>
                  <a:srgbClr val="FFFFFF"/>
                </a:solidFill>
                <a:latin typeface="Arial"/>
                <a:ea typeface="Arial"/>
                <a:cs typeface="Arial"/>
                <a:sym typeface="Arial"/>
              </a:defRPr>
            </a:lvl6pPr>
            <a:lvl7pPr lvl="6" rtl="0">
              <a:spcBef>
                <a:spcPts val="0"/>
              </a:spcBef>
              <a:spcAft>
                <a:spcPts val="0"/>
              </a:spcAft>
              <a:buNone/>
              <a:defRPr sz="7915" b="1">
                <a:solidFill>
                  <a:srgbClr val="FFFFFF"/>
                </a:solidFill>
                <a:latin typeface="Arial"/>
                <a:ea typeface="Arial"/>
                <a:cs typeface="Arial"/>
                <a:sym typeface="Arial"/>
              </a:defRPr>
            </a:lvl7pPr>
            <a:lvl8pPr lvl="7" rtl="0">
              <a:spcBef>
                <a:spcPts val="0"/>
              </a:spcBef>
              <a:spcAft>
                <a:spcPts val="0"/>
              </a:spcAft>
              <a:buNone/>
              <a:defRPr sz="7915" b="1">
                <a:solidFill>
                  <a:srgbClr val="FFFFFF"/>
                </a:solidFill>
                <a:latin typeface="Arial"/>
                <a:ea typeface="Arial"/>
                <a:cs typeface="Arial"/>
                <a:sym typeface="Arial"/>
              </a:defRPr>
            </a:lvl8pPr>
            <a:lvl9pPr lvl="8" rtl="0">
              <a:spcBef>
                <a:spcPts val="0"/>
              </a:spcBef>
              <a:spcAft>
                <a:spcPts val="0"/>
              </a:spcAft>
              <a:buNone/>
              <a:defRPr sz="7915" b="1">
                <a:solidFill>
                  <a:srgbClr val="FFFFFF"/>
                </a:solidFill>
                <a:latin typeface="Arial"/>
                <a:ea typeface="Arial"/>
                <a:cs typeface="Arial"/>
                <a:sym typeface="Arial"/>
              </a:defRPr>
            </a:lvl9pPr>
          </a:lstStyle>
          <a:p>
            <a:endParaRPr/>
          </a:p>
        </p:txBody>
      </p:sp>
      <p:grpSp>
        <p:nvGrpSpPr>
          <p:cNvPr id="251" name="Google Shape;251;p24"/>
          <p:cNvGrpSpPr/>
          <p:nvPr/>
        </p:nvGrpSpPr>
        <p:grpSpPr>
          <a:xfrm>
            <a:off x="-32098" y="2830911"/>
            <a:ext cx="18332521" cy="1898984"/>
            <a:chOff x="-14600" y="1630542"/>
            <a:chExt cx="8032975" cy="991800"/>
          </a:xfrm>
        </p:grpSpPr>
        <p:sp>
          <p:nvSpPr>
            <p:cNvPr id="252" name="Google Shape;252;p24"/>
            <p:cNvSpPr/>
            <p:nvPr/>
          </p:nvSpPr>
          <p:spPr>
            <a:xfrm>
              <a:off x="-14600" y="1710438"/>
              <a:ext cx="7602300" cy="861900"/>
            </a:xfrm>
            <a:prstGeom prst="rect">
              <a:avLst/>
            </a:prstGeom>
            <a:solidFill>
              <a:srgbClr val="FF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3957"/>
            </a:p>
          </p:txBody>
        </p:sp>
        <p:sp>
          <p:nvSpPr>
            <p:cNvPr id="253" name="Google Shape;253;p24"/>
            <p:cNvSpPr/>
            <p:nvPr/>
          </p:nvSpPr>
          <p:spPr>
            <a:xfrm>
              <a:off x="7190375" y="1630542"/>
              <a:ext cx="828000" cy="991800"/>
            </a:xfrm>
            <a:prstGeom prst="ellipse">
              <a:avLst/>
            </a:prstGeom>
            <a:solidFill>
              <a:srgbClr val="FFFFFF"/>
            </a:solidFill>
            <a:ln w="38100" cap="flat" cmpd="sng">
              <a:solidFill>
                <a:srgbClr val="003C7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3957"/>
            </a:p>
          </p:txBody>
        </p:sp>
      </p:grpSp>
      <p:sp>
        <p:nvSpPr>
          <p:cNvPr id="254" name="Google Shape;254;p24"/>
          <p:cNvSpPr txBox="1">
            <a:spLocks noGrp="1"/>
          </p:cNvSpPr>
          <p:nvPr>
            <p:ph type="subTitle" idx="1"/>
          </p:nvPr>
        </p:nvSpPr>
        <p:spPr>
          <a:xfrm>
            <a:off x="1336681" y="3384782"/>
            <a:ext cx="14917796" cy="962400"/>
          </a:xfrm>
          <a:prstGeom prst="rect">
            <a:avLst/>
          </a:prstGeom>
        </p:spPr>
        <p:txBody>
          <a:bodyPr spcFirstLastPara="1" wrap="square" lIns="91425" tIns="91425" rIns="91425" bIns="91425" anchor="t" anchorCtr="0"/>
          <a:lstStyle>
            <a:lvl1pPr lvl="0" rtl="0">
              <a:spcBef>
                <a:spcPts val="0"/>
              </a:spcBef>
              <a:spcAft>
                <a:spcPts val="0"/>
              </a:spcAft>
              <a:buNone/>
              <a:defRPr sz="4837" b="1">
                <a:solidFill>
                  <a:srgbClr val="000000"/>
                </a:solidFill>
                <a:latin typeface="Arial"/>
                <a:ea typeface="Arial"/>
                <a:cs typeface="Arial"/>
                <a:sym typeface="Arial"/>
              </a:defRPr>
            </a:lvl1pPr>
            <a:lvl2pPr lvl="1" rtl="0">
              <a:spcBef>
                <a:spcPts val="3518"/>
              </a:spcBef>
              <a:spcAft>
                <a:spcPts val="0"/>
              </a:spcAft>
              <a:buNone/>
              <a:defRPr sz="4837" b="1">
                <a:solidFill>
                  <a:srgbClr val="000000"/>
                </a:solidFill>
                <a:latin typeface="Arial"/>
                <a:ea typeface="Arial"/>
                <a:cs typeface="Arial"/>
                <a:sym typeface="Arial"/>
              </a:defRPr>
            </a:lvl2pPr>
            <a:lvl3pPr lvl="2" rtl="0">
              <a:spcBef>
                <a:spcPts val="3518"/>
              </a:spcBef>
              <a:spcAft>
                <a:spcPts val="0"/>
              </a:spcAft>
              <a:buNone/>
              <a:defRPr sz="4837" b="1">
                <a:solidFill>
                  <a:srgbClr val="000000"/>
                </a:solidFill>
                <a:latin typeface="Arial"/>
                <a:ea typeface="Arial"/>
                <a:cs typeface="Arial"/>
                <a:sym typeface="Arial"/>
              </a:defRPr>
            </a:lvl3pPr>
            <a:lvl4pPr lvl="3" rtl="0">
              <a:spcBef>
                <a:spcPts val="3518"/>
              </a:spcBef>
              <a:spcAft>
                <a:spcPts val="0"/>
              </a:spcAft>
              <a:buNone/>
              <a:defRPr sz="4837" b="1">
                <a:solidFill>
                  <a:srgbClr val="000000"/>
                </a:solidFill>
                <a:latin typeface="Arial"/>
                <a:ea typeface="Arial"/>
                <a:cs typeface="Arial"/>
                <a:sym typeface="Arial"/>
              </a:defRPr>
            </a:lvl4pPr>
            <a:lvl5pPr lvl="4" rtl="0">
              <a:spcBef>
                <a:spcPts val="3518"/>
              </a:spcBef>
              <a:spcAft>
                <a:spcPts val="0"/>
              </a:spcAft>
              <a:buNone/>
              <a:defRPr sz="4837" b="1">
                <a:solidFill>
                  <a:srgbClr val="000000"/>
                </a:solidFill>
                <a:latin typeface="Arial"/>
                <a:ea typeface="Arial"/>
                <a:cs typeface="Arial"/>
                <a:sym typeface="Arial"/>
              </a:defRPr>
            </a:lvl5pPr>
            <a:lvl6pPr lvl="5" rtl="0">
              <a:spcBef>
                <a:spcPts val="3518"/>
              </a:spcBef>
              <a:spcAft>
                <a:spcPts val="0"/>
              </a:spcAft>
              <a:buNone/>
              <a:defRPr sz="4837" b="1">
                <a:solidFill>
                  <a:srgbClr val="000000"/>
                </a:solidFill>
                <a:latin typeface="Arial"/>
                <a:ea typeface="Arial"/>
                <a:cs typeface="Arial"/>
                <a:sym typeface="Arial"/>
              </a:defRPr>
            </a:lvl6pPr>
            <a:lvl7pPr lvl="6" rtl="0">
              <a:spcBef>
                <a:spcPts val="3518"/>
              </a:spcBef>
              <a:spcAft>
                <a:spcPts val="0"/>
              </a:spcAft>
              <a:buNone/>
              <a:defRPr sz="4837" b="1">
                <a:solidFill>
                  <a:srgbClr val="000000"/>
                </a:solidFill>
                <a:latin typeface="Arial"/>
                <a:ea typeface="Arial"/>
                <a:cs typeface="Arial"/>
                <a:sym typeface="Arial"/>
              </a:defRPr>
            </a:lvl7pPr>
            <a:lvl8pPr lvl="7" rtl="0">
              <a:spcBef>
                <a:spcPts val="3518"/>
              </a:spcBef>
              <a:spcAft>
                <a:spcPts val="0"/>
              </a:spcAft>
              <a:buNone/>
              <a:defRPr sz="4837" b="1">
                <a:solidFill>
                  <a:srgbClr val="000000"/>
                </a:solidFill>
                <a:latin typeface="Arial"/>
                <a:ea typeface="Arial"/>
                <a:cs typeface="Arial"/>
                <a:sym typeface="Arial"/>
              </a:defRPr>
            </a:lvl8pPr>
            <a:lvl9pPr lvl="8" rtl="0">
              <a:spcBef>
                <a:spcPts val="3518"/>
              </a:spcBef>
              <a:spcAft>
                <a:spcPts val="3518"/>
              </a:spcAft>
              <a:buNone/>
              <a:defRPr sz="4837" b="1">
                <a:solidFill>
                  <a:srgbClr val="000000"/>
                </a:solidFill>
                <a:latin typeface="Arial"/>
                <a:ea typeface="Arial"/>
                <a:cs typeface="Arial"/>
                <a:sym typeface="Arial"/>
              </a:defRPr>
            </a:lvl9pPr>
          </a:lstStyle>
          <a:p>
            <a:endParaRPr/>
          </a:p>
        </p:txBody>
      </p:sp>
      <p:grpSp>
        <p:nvGrpSpPr>
          <p:cNvPr id="255" name="Google Shape;255;p24"/>
          <p:cNvGrpSpPr/>
          <p:nvPr/>
        </p:nvGrpSpPr>
        <p:grpSpPr>
          <a:xfrm>
            <a:off x="11063" y="4776847"/>
            <a:ext cx="18332521" cy="1898984"/>
            <a:chOff x="-14600" y="1630542"/>
            <a:chExt cx="8032975" cy="991800"/>
          </a:xfrm>
        </p:grpSpPr>
        <p:sp>
          <p:nvSpPr>
            <p:cNvPr id="256" name="Google Shape;256;p24"/>
            <p:cNvSpPr/>
            <p:nvPr/>
          </p:nvSpPr>
          <p:spPr>
            <a:xfrm>
              <a:off x="-14600" y="1710438"/>
              <a:ext cx="7602300" cy="861900"/>
            </a:xfrm>
            <a:prstGeom prst="rect">
              <a:avLst/>
            </a:prstGeom>
            <a:solidFill>
              <a:srgbClr val="FF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3957"/>
            </a:p>
          </p:txBody>
        </p:sp>
        <p:sp>
          <p:nvSpPr>
            <p:cNvPr id="257" name="Google Shape;257;p24"/>
            <p:cNvSpPr/>
            <p:nvPr/>
          </p:nvSpPr>
          <p:spPr>
            <a:xfrm>
              <a:off x="7190375" y="1630542"/>
              <a:ext cx="828000" cy="991800"/>
            </a:xfrm>
            <a:prstGeom prst="ellipse">
              <a:avLst/>
            </a:prstGeom>
            <a:solidFill>
              <a:srgbClr val="FFFFFF"/>
            </a:solidFill>
            <a:ln w="38100" cap="flat" cmpd="sng">
              <a:solidFill>
                <a:srgbClr val="003C7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3957"/>
            </a:p>
          </p:txBody>
        </p:sp>
      </p:grpSp>
      <p:sp>
        <p:nvSpPr>
          <p:cNvPr id="258" name="Google Shape;258;p24"/>
          <p:cNvSpPr txBox="1">
            <a:spLocks noGrp="1"/>
          </p:cNvSpPr>
          <p:nvPr>
            <p:ph type="subTitle" idx="2"/>
          </p:nvPr>
        </p:nvSpPr>
        <p:spPr>
          <a:xfrm>
            <a:off x="1378263" y="5350575"/>
            <a:ext cx="14917796" cy="962400"/>
          </a:xfrm>
          <a:prstGeom prst="rect">
            <a:avLst/>
          </a:prstGeom>
        </p:spPr>
        <p:txBody>
          <a:bodyPr spcFirstLastPara="1" wrap="square" lIns="91425" tIns="91425" rIns="91425" bIns="91425" anchor="t" anchorCtr="0"/>
          <a:lstStyle>
            <a:lvl1pPr lvl="0" rtl="0">
              <a:spcBef>
                <a:spcPts val="0"/>
              </a:spcBef>
              <a:spcAft>
                <a:spcPts val="0"/>
              </a:spcAft>
              <a:buNone/>
              <a:defRPr sz="4837" b="1">
                <a:solidFill>
                  <a:srgbClr val="000000"/>
                </a:solidFill>
                <a:latin typeface="Arial"/>
                <a:ea typeface="Arial"/>
                <a:cs typeface="Arial"/>
                <a:sym typeface="Arial"/>
              </a:defRPr>
            </a:lvl1pPr>
            <a:lvl2pPr lvl="1" rtl="0">
              <a:spcBef>
                <a:spcPts val="3518"/>
              </a:spcBef>
              <a:spcAft>
                <a:spcPts val="0"/>
              </a:spcAft>
              <a:buNone/>
              <a:defRPr sz="4837" b="1">
                <a:solidFill>
                  <a:srgbClr val="000000"/>
                </a:solidFill>
                <a:latin typeface="Arial"/>
                <a:ea typeface="Arial"/>
                <a:cs typeface="Arial"/>
                <a:sym typeface="Arial"/>
              </a:defRPr>
            </a:lvl2pPr>
            <a:lvl3pPr lvl="2" rtl="0">
              <a:spcBef>
                <a:spcPts val="3518"/>
              </a:spcBef>
              <a:spcAft>
                <a:spcPts val="0"/>
              </a:spcAft>
              <a:buNone/>
              <a:defRPr sz="4837" b="1">
                <a:solidFill>
                  <a:srgbClr val="000000"/>
                </a:solidFill>
                <a:latin typeface="Arial"/>
                <a:ea typeface="Arial"/>
                <a:cs typeface="Arial"/>
                <a:sym typeface="Arial"/>
              </a:defRPr>
            </a:lvl3pPr>
            <a:lvl4pPr lvl="3" rtl="0">
              <a:spcBef>
                <a:spcPts val="3518"/>
              </a:spcBef>
              <a:spcAft>
                <a:spcPts val="0"/>
              </a:spcAft>
              <a:buNone/>
              <a:defRPr sz="4837" b="1">
                <a:solidFill>
                  <a:srgbClr val="000000"/>
                </a:solidFill>
                <a:latin typeface="Arial"/>
                <a:ea typeface="Arial"/>
                <a:cs typeface="Arial"/>
                <a:sym typeface="Arial"/>
              </a:defRPr>
            </a:lvl4pPr>
            <a:lvl5pPr lvl="4" rtl="0">
              <a:spcBef>
                <a:spcPts val="3518"/>
              </a:spcBef>
              <a:spcAft>
                <a:spcPts val="0"/>
              </a:spcAft>
              <a:buNone/>
              <a:defRPr sz="4837" b="1">
                <a:solidFill>
                  <a:srgbClr val="000000"/>
                </a:solidFill>
                <a:latin typeface="Arial"/>
                <a:ea typeface="Arial"/>
                <a:cs typeface="Arial"/>
                <a:sym typeface="Arial"/>
              </a:defRPr>
            </a:lvl5pPr>
            <a:lvl6pPr lvl="5" rtl="0">
              <a:spcBef>
                <a:spcPts val="3518"/>
              </a:spcBef>
              <a:spcAft>
                <a:spcPts val="0"/>
              </a:spcAft>
              <a:buNone/>
              <a:defRPr sz="4837" b="1">
                <a:solidFill>
                  <a:srgbClr val="000000"/>
                </a:solidFill>
                <a:latin typeface="Arial"/>
                <a:ea typeface="Arial"/>
                <a:cs typeface="Arial"/>
                <a:sym typeface="Arial"/>
              </a:defRPr>
            </a:lvl6pPr>
            <a:lvl7pPr lvl="6" rtl="0">
              <a:spcBef>
                <a:spcPts val="3518"/>
              </a:spcBef>
              <a:spcAft>
                <a:spcPts val="0"/>
              </a:spcAft>
              <a:buNone/>
              <a:defRPr sz="4837" b="1">
                <a:solidFill>
                  <a:srgbClr val="000000"/>
                </a:solidFill>
                <a:latin typeface="Arial"/>
                <a:ea typeface="Arial"/>
                <a:cs typeface="Arial"/>
                <a:sym typeface="Arial"/>
              </a:defRPr>
            </a:lvl7pPr>
            <a:lvl8pPr lvl="7" rtl="0">
              <a:spcBef>
                <a:spcPts val="3518"/>
              </a:spcBef>
              <a:spcAft>
                <a:spcPts val="0"/>
              </a:spcAft>
              <a:buNone/>
              <a:defRPr sz="4837" b="1">
                <a:solidFill>
                  <a:srgbClr val="000000"/>
                </a:solidFill>
                <a:latin typeface="Arial"/>
                <a:ea typeface="Arial"/>
                <a:cs typeface="Arial"/>
                <a:sym typeface="Arial"/>
              </a:defRPr>
            </a:lvl8pPr>
            <a:lvl9pPr lvl="8" rtl="0">
              <a:spcBef>
                <a:spcPts val="3518"/>
              </a:spcBef>
              <a:spcAft>
                <a:spcPts val="3518"/>
              </a:spcAft>
              <a:buNone/>
              <a:defRPr sz="4837" b="1">
                <a:solidFill>
                  <a:srgbClr val="000000"/>
                </a:solidFill>
                <a:latin typeface="Arial"/>
                <a:ea typeface="Arial"/>
                <a:cs typeface="Arial"/>
                <a:sym typeface="Arial"/>
              </a:defRPr>
            </a:lvl9pPr>
          </a:lstStyle>
          <a:p>
            <a:endParaRPr/>
          </a:p>
        </p:txBody>
      </p:sp>
      <p:grpSp>
        <p:nvGrpSpPr>
          <p:cNvPr id="259" name="Google Shape;259;p24"/>
          <p:cNvGrpSpPr/>
          <p:nvPr/>
        </p:nvGrpSpPr>
        <p:grpSpPr>
          <a:xfrm>
            <a:off x="11063" y="6722786"/>
            <a:ext cx="18332521" cy="1898984"/>
            <a:chOff x="-14600" y="1630542"/>
            <a:chExt cx="8032975" cy="991800"/>
          </a:xfrm>
        </p:grpSpPr>
        <p:sp>
          <p:nvSpPr>
            <p:cNvPr id="260" name="Google Shape;260;p24"/>
            <p:cNvSpPr/>
            <p:nvPr/>
          </p:nvSpPr>
          <p:spPr>
            <a:xfrm>
              <a:off x="-14600" y="1710438"/>
              <a:ext cx="7602300" cy="861900"/>
            </a:xfrm>
            <a:prstGeom prst="rect">
              <a:avLst/>
            </a:prstGeom>
            <a:solidFill>
              <a:srgbClr val="FF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3957"/>
            </a:p>
          </p:txBody>
        </p:sp>
        <p:sp>
          <p:nvSpPr>
            <p:cNvPr id="261" name="Google Shape;261;p24"/>
            <p:cNvSpPr/>
            <p:nvPr/>
          </p:nvSpPr>
          <p:spPr>
            <a:xfrm>
              <a:off x="7190375" y="1630542"/>
              <a:ext cx="828000" cy="991800"/>
            </a:xfrm>
            <a:prstGeom prst="ellipse">
              <a:avLst/>
            </a:prstGeom>
            <a:solidFill>
              <a:srgbClr val="FFFFFF"/>
            </a:solidFill>
            <a:ln w="38100" cap="flat" cmpd="sng">
              <a:solidFill>
                <a:srgbClr val="003C7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3957"/>
            </a:p>
          </p:txBody>
        </p:sp>
      </p:grpSp>
      <p:sp>
        <p:nvSpPr>
          <p:cNvPr id="262" name="Google Shape;262;p24"/>
          <p:cNvSpPr txBox="1">
            <a:spLocks noGrp="1"/>
          </p:cNvSpPr>
          <p:nvPr>
            <p:ph type="subTitle" idx="3"/>
          </p:nvPr>
        </p:nvSpPr>
        <p:spPr>
          <a:xfrm>
            <a:off x="1378263" y="7284842"/>
            <a:ext cx="14917796" cy="962400"/>
          </a:xfrm>
          <a:prstGeom prst="rect">
            <a:avLst/>
          </a:prstGeom>
        </p:spPr>
        <p:txBody>
          <a:bodyPr spcFirstLastPara="1" wrap="square" lIns="91425" tIns="91425" rIns="91425" bIns="91425" anchor="t" anchorCtr="0"/>
          <a:lstStyle>
            <a:lvl1pPr lvl="0" rtl="0">
              <a:spcBef>
                <a:spcPts val="0"/>
              </a:spcBef>
              <a:spcAft>
                <a:spcPts val="0"/>
              </a:spcAft>
              <a:buNone/>
              <a:defRPr sz="4837" b="1">
                <a:solidFill>
                  <a:srgbClr val="000000"/>
                </a:solidFill>
                <a:latin typeface="Arial"/>
                <a:ea typeface="Arial"/>
                <a:cs typeface="Arial"/>
                <a:sym typeface="Arial"/>
              </a:defRPr>
            </a:lvl1pPr>
            <a:lvl2pPr lvl="1" rtl="0">
              <a:spcBef>
                <a:spcPts val="3518"/>
              </a:spcBef>
              <a:spcAft>
                <a:spcPts val="0"/>
              </a:spcAft>
              <a:buNone/>
              <a:defRPr sz="4837" b="1">
                <a:solidFill>
                  <a:srgbClr val="000000"/>
                </a:solidFill>
                <a:latin typeface="Arial"/>
                <a:ea typeface="Arial"/>
                <a:cs typeface="Arial"/>
                <a:sym typeface="Arial"/>
              </a:defRPr>
            </a:lvl2pPr>
            <a:lvl3pPr lvl="2" rtl="0">
              <a:spcBef>
                <a:spcPts val="3518"/>
              </a:spcBef>
              <a:spcAft>
                <a:spcPts val="0"/>
              </a:spcAft>
              <a:buNone/>
              <a:defRPr sz="4837" b="1">
                <a:solidFill>
                  <a:srgbClr val="000000"/>
                </a:solidFill>
                <a:latin typeface="Arial"/>
                <a:ea typeface="Arial"/>
                <a:cs typeface="Arial"/>
                <a:sym typeface="Arial"/>
              </a:defRPr>
            </a:lvl3pPr>
            <a:lvl4pPr lvl="3" rtl="0">
              <a:spcBef>
                <a:spcPts val="3518"/>
              </a:spcBef>
              <a:spcAft>
                <a:spcPts val="0"/>
              </a:spcAft>
              <a:buNone/>
              <a:defRPr sz="4837" b="1">
                <a:solidFill>
                  <a:srgbClr val="000000"/>
                </a:solidFill>
                <a:latin typeface="Arial"/>
                <a:ea typeface="Arial"/>
                <a:cs typeface="Arial"/>
                <a:sym typeface="Arial"/>
              </a:defRPr>
            </a:lvl4pPr>
            <a:lvl5pPr lvl="4" rtl="0">
              <a:spcBef>
                <a:spcPts val="3518"/>
              </a:spcBef>
              <a:spcAft>
                <a:spcPts val="0"/>
              </a:spcAft>
              <a:buNone/>
              <a:defRPr sz="4837" b="1">
                <a:solidFill>
                  <a:srgbClr val="000000"/>
                </a:solidFill>
                <a:latin typeface="Arial"/>
                <a:ea typeface="Arial"/>
                <a:cs typeface="Arial"/>
                <a:sym typeface="Arial"/>
              </a:defRPr>
            </a:lvl5pPr>
            <a:lvl6pPr lvl="5" rtl="0">
              <a:spcBef>
                <a:spcPts val="3518"/>
              </a:spcBef>
              <a:spcAft>
                <a:spcPts val="0"/>
              </a:spcAft>
              <a:buNone/>
              <a:defRPr sz="4837" b="1">
                <a:solidFill>
                  <a:srgbClr val="000000"/>
                </a:solidFill>
                <a:latin typeface="Arial"/>
                <a:ea typeface="Arial"/>
                <a:cs typeface="Arial"/>
                <a:sym typeface="Arial"/>
              </a:defRPr>
            </a:lvl6pPr>
            <a:lvl7pPr lvl="6" rtl="0">
              <a:spcBef>
                <a:spcPts val="3518"/>
              </a:spcBef>
              <a:spcAft>
                <a:spcPts val="0"/>
              </a:spcAft>
              <a:buNone/>
              <a:defRPr sz="4837" b="1">
                <a:solidFill>
                  <a:srgbClr val="000000"/>
                </a:solidFill>
                <a:latin typeface="Arial"/>
                <a:ea typeface="Arial"/>
                <a:cs typeface="Arial"/>
                <a:sym typeface="Arial"/>
              </a:defRPr>
            </a:lvl7pPr>
            <a:lvl8pPr lvl="7" rtl="0">
              <a:spcBef>
                <a:spcPts val="3518"/>
              </a:spcBef>
              <a:spcAft>
                <a:spcPts val="0"/>
              </a:spcAft>
              <a:buNone/>
              <a:defRPr sz="4837" b="1">
                <a:solidFill>
                  <a:srgbClr val="000000"/>
                </a:solidFill>
                <a:latin typeface="Arial"/>
                <a:ea typeface="Arial"/>
                <a:cs typeface="Arial"/>
                <a:sym typeface="Arial"/>
              </a:defRPr>
            </a:lvl8pPr>
            <a:lvl9pPr lvl="8" rtl="0">
              <a:spcBef>
                <a:spcPts val="3518"/>
              </a:spcBef>
              <a:spcAft>
                <a:spcPts val="3518"/>
              </a:spcAft>
              <a:buNone/>
              <a:defRPr sz="4837" b="1">
                <a:solidFill>
                  <a:srgbClr val="000000"/>
                </a:solidFill>
                <a:latin typeface="Arial"/>
                <a:ea typeface="Arial"/>
                <a:cs typeface="Arial"/>
                <a:sym typeface="Arial"/>
              </a:defRPr>
            </a:lvl9pPr>
          </a:lstStyle>
          <a:p>
            <a:endParaRPr/>
          </a:p>
        </p:txBody>
      </p:sp>
      <p:grpSp>
        <p:nvGrpSpPr>
          <p:cNvPr id="263" name="Google Shape;263;p24"/>
          <p:cNvGrpSpPr/>
          <p:nvPr/>
        </p:nvGrpSpPr>
        <p:grpSpPr>
          <a:xfrm>
            <a:off x="11063" y="8668722"/>
            <a:ext cx="18332521" cy="1898984"/>
            <a:chOff x="-14600" y="1630542"/>
            <a:chExt cx="8032975" cy="991800"/>
          </a:xfrm>
        </p:grpSpPr>
        <p:sp>
          <p:nvSpPr>
            <p:cNvPr id="264" name="Google Shape;264;p24"/>
            <p:cNvSpPr/>
            <p:nvPr/>
          </p:nvSpPr>
          <p:spPr>
            <a:xfrm>
              <a:off x="-14600" y="1710438"/>
              <a:ext cx="7602300" cy="861900"/>
            </a:xfrm>
            <a:prstGeom prst="rect">
              <a:avLst/>
            </a:prstGeom>
            <a:solidFill>
              <a:srgbClr val="FF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3957"/>
            </a:p>
          </p:txBody>
        </p:sp>
        <p:sp>
          <p:nvSpPr>
            <p:cNvPr id="265" name="Google Shape;265;p24"/>
            <p:cNvSpPr/>
            <p:nvPr/>
          </p:nvSpPr>
          <p:spPr>
            <a:xfrm>
              <a:off x="7190375" y="1630542"/>
              <a:ext cx="828000" cy="991800"/>
            </a:xfrm>
            <a:prstGeom prst="ellipse">
              <a:avLst/>
            </a:prstGeom>
            <a:solidFill>
              <a:srgbClr val="FFFFFF"/>
            </a:solidFill>
            <a:ln w="38100" cap="flat" cmpd="sng">
              <a:solidFill>
                <a:srgbClr val="003C7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3957"/>
            </a:p>
          </p:txBody>
        </p:sp>
      </p:grpSp>
      <p:sp>
        <p:nvSpPr>
          <p:cNvPr id="266" name="Google Shape;266;p24"/>
          <p:cNvSpPr txBox="1">
            <a:spLocks noGrp="1"/>
          </p:cNvSpPr>
          <p:nvPr>
            <p:ph type="subTitle" idx="4"/>
          </p:nvPr>
        </p:nvSpPr>
        <p:spPr>
          <a:xfrm>
            <a:off x="1378263" y="9222587"/>
            <a:ext cx="14917796" cy="962400"/>
          </a:xfrm>
          <a:prstGeom prst="rect">
            <a:avLst/>
          </a:prstGeom>
        </p:spPr>
        <p:txBody>
          <a:bodyPr spcFirstLastPara="1" wrap="square" lIns="91425" tIns="91425" rIns="91425" bIns="91425" anchor="t" anchorCtr="0"/>
          <a:lstStyle>
            <a:lvl1pPr lvl="0" rtl="0">
              <a:spcBef>
                <a:spcPts val="0"/>
              </a:spcBef>
              <a:spcAft>
                <a:spcPts val="0"/>
              </a:spcAft>
              <a:buNone/>
              <a:defRPr sz="4837" b="1">
                <a:solidFill>
                  <a:srgbClr val="000000"/>
                </a:solidFill>
                <a:latin typeface="Arial"/>
                <a:ea typeface="Arial"/>
                <a:cs typeface="Arial"/>
                <a:sym typeface="Arial"/>
              </a:defRPr>
            </a:lvl1pPr>
            <a:lvl2pPr lvl="1" rtl="0">
              <a:spcBef>
                <a:spcPts val="3518"/>
              </a:spcBef>
              <a:spcAft>
                <a:spcPts val="0"/>
              </a:spcAft>
              <a:buNone/>
              <a:defRPr sz="4837" b="1">
                <a:solidFill>
                  <a:srgbClr val="000000"/>
                </a:solidFill>
                <a:latin typeface="Arial"/>
                <a:ea typeface="Arial"/>
                <a:cs typeface="Arial"/>
                <a:sym typeface="Arial"/>
              </a:defRPr>
            </a:lvl2pPr>
            <a:lvl3pPr lvl="2" rtl="0">
              <a:spcBef>
                <a:spcPts val="3518"/>
              </a:spcBef>
              <a:spcAft>
                <a:spcPts val="0"/>
              </a:spcAft>
              <a:buNone/>
              <a:defRPr sz="4837" b="1">
                <a:solidFill>
                  <a:srgbClr val="000000"/>
                </a:solidFill>
                <a:latin typeface="Arial"/>
                <a:ea typeface="Arial"/>
                <a:cs typeface="Arial"/>
                <a:sym typeface="Arial"/>
              </a:defRPr>
            </a:lvl3pPr>
            <a:lvl4pPr lvl="3" rtl="0">
              <a:spcBef>
                <a:spcPts val="3518"/>
              </a:spcBef>
              <a:spcAft>
                <a:spcPts val="0"/>
              </a:spcAft>
              <a:buNone/>
              <a:defRPr sz="4837" b="1">
                <a:solidFill>
                  <a:srgbClr val="000000"/>
                </a:solidFill>
                <a:latin typeface="Arial"/>
                <a:ea typeface="Arial"/>
                <a:cs typeface="Arial"/>
                <a:sym typeface="Arial"/>
              </a:defRPr>
            </a:lvl4pPr>
            <a:lvl5pPr lvl="4" rtl="0">
              <a:spcBef>
                <a:spcPts val="3518"/>
              </a:spcBef>
              <a:spcAft>
                <a:spcPts val="0"/>
              </a:spcAft>
              <a:buNone/>
              <a:defRPr sz="4837" b="1">
                <a:solidFill>
                  <a:srgbClr val="000000"/>
                </a:solidFill>
                <a:latin typeface="Arial"/>
                <a:ea typeface="Arial"/>
                <a:cs typeface="Arial"/>
                <a:sym typeface="Arial"/>
              </a:defRPr>
            </a:lvl5pPr>
            <a:lvl6pPr lvl="5" rtl="0">
              <a:spcBef>
                <a:spcPts val="3518"/>
              </a:spcBef>
              <a:spcAft>
                <a:spcPts val="0"/>
              </a:spcAft>
              <a:buNone/>
              <a:defRPr sz="4837" b="1">
                <a:solidFill>
                  <a:srgbClr val="000000"/>
                </a:solidFill>
                <a:latin typeface="Arial"/>
                <a:ea typeface="Arial"/>
                <a:cs typeface="Arial"/>
                <a:sym typeface="Arial"/>
              </a:defRPr>
            </a:lvl6pPr>
            <a:lvl7pPr lvl="6" rtl="0">
              <a:spcBef>
                <a:spcPts val="3518"/>
              </a:spcBef>
              <a:spcAft>
                <a:spcPts val="0"/>
              </a:spcAft>
              <a:buNone/>
              <a:defRPr sz="4837" b="1">
                <a:solidFill>
                  <a:srgbClr val="000000"/>
                </a:solidFill>
                <a:latin typeface="Arial"/>
                <a:ea typeface="Arial"/>
                <a:cs typeface="Arial"/>
                <a:sym typeface="Arial"/>
              </a:defRPr>
            </a:lvl7pPr>
            <a:lvl8pPr lvl="7" rtl="0">
              <a:spcBef>
                <a:spcPts val="3518"/>
              </a:spcBef>
              <a:spcAft>
                <a:spcPts val="0"/>
              </a:spcAft>
              <a:buNone/>
              <a:defRPr sz="4837" b="1">
                <a:solidFill>
                  <a:srgbClr val="000000"/>
                </a:solidFill>
                <a:latin typeface="Arial"/>
                <a:ea typeface="Arial"/>
                <a:cs typeface="Arial"/>
                <a:sym typeface="Arial"/>
              </a:defRPr>
            </a:lvl8pPr>
            <a:lvl9pPr lvl="8" rtl="0">
              <a:spcBef>
                <a:spcPts val="3518"/>
              </a:spcBef>
              <a:spcAft>
                <a:spcPts val="3518"/>
              </a:spcAft>
              <a:buNone/>
              <a:defRPr sz="4837" b="1">
                <a:solidFill>
                  <a:srgbClr val="000000"/>
                </a:solidFill>
                <a:latin typeface="Arial"/>
                <a:ea typeface="Arial"/>
                <a:cs typeface="Arial"/>
                <a:sym typeface="Arial"/>
              </a:defRPr>
            </a:lvl9pPr>
          </a:lstStyle>
          <a:p>
            <a:endParaRPr/>
          </a:p>
        </p:txBody>
      </p:sp>
      <p:sp>
        <p:nvSpPr>
          <p:cNvPr id="267" name="Google Shape;267;p24"/>
          <p:cNvSpPr txBox="1">
            <a:spLocks noGrp="1"/>
          </p:cNvSpPr>
          <p:nvPr>
            <p:ph type="subTitle" idx="5"/>
          </p:nvPr>
        </p:nvSpPr>
        <p:spPr>
          <a:xfrm>
            <a:off x="16821323" y="3140617"/>
            <a:ext cx="3432472" cy="962400"/>
          </a:xfrm>
          <a:prstGeom prst="rect">
            <a:avLst/>
          </a:prstGeom>
        </p:spPr>
        <p:txBody>
          <a:bodyPr spcFirstLastPara="1" wrap="square" lIns="91425" tIns="91425" rIns="91425" bIns="91425" anchor="t" anchorCtr="0"/>
          <a:lstStyle>
            <a:lvl1pPr lvl="0" rtl="0">
              <a:spcBef>
                <a:spcPts val="0"/>
              </a:spcBef>
              <a:spcAft>
                <a:spcPts val="0"/>
              </a:spcAft>
              <a:buNone/>
              <a:defRPr sz="7036" b="1">
                <a:solidFill>
                  <a:srgbClr val="0579BD"/>
                </a:solidFill>
                <a:latin typeface="Arial"/>
                <a:ea typeface="Arial"/>
                <a:cs typeface="Arial"/>
                <a:sym typeface="Arial"/>
              </a:defRPr>
            </a:lvl1pPr>
            <a:lvl2pPr lvl="1" rtl="0">
              <a:spcBef>
                <a:spcPts val="3518"/>
              </a:spcBef>
              <a:spcAft>
                <a:spcPts val="0"/>
              </a:spcAft>
              <a:buNone/>
              <a:defRPr sz="7036" b="1">
                <a:solidFill>
                  <a:srgbClr val="0579BD"/>
                </a:solidFill>
                <a:latin typeface="Arial"/>
                <a:ea typeface="Arial"/>
                <a:cs typeface="Arial"/>
                <a:sym typeface="Arial"/>
              </a:defRPr>
            </a:lvl2pPr>
            <a:lvl3pPr lvl="2" rtl="0">
              <a:spcBef>
                <a:spcPts val="3518"/>
              </a:spcBef>
              <a:spcAft>
                <a:spcPts val="0"/>
              </a:spcAft>
              <a:buNone/>
              <a:defRPr sz="7036" b="1">
                <a:solidFill>
                  <a:srgbClr val="0579BD"/>
                </a:solidFill>
                <a:latin typeface="Arial"/>
                <a:ea typeface="Arial"/>
                <a:cs typeface="Arial"/>
                <a:sym typeface="Arial"/>
              </a:defRPr>
            </a:lvl3pPr>
            <a:lvl4pPr lvl="3" rtl="0">
              <a:spcBef>
                <a:spcPts val="3518"/>
              </a:spcBef>
              <a:spcAft>
                <a:spcPts val="0"/>
              </a:spcAft>
              <a:buNone/>
              <a:defRPr sz="7036" b="1">
                <a:solidFill>
                  <a:srgbClr val="0579BD"/>
                </a:solidFill>
                <a:latin typeface="Arial"/>
                <a:ea typeface="Arial"/>
                <a:cs typeface="Arial"/>
                <a:sym typeface="Arial"/>
              </a:defRPr>
            </a:lvl4pPr>
            <a:lvl5pPr lvl="4" rtl="0">
              <a:spcBef>
                <a:spcPts val="3518"/>
              </a:spcBef>
              <a:spcAft>
                <a:spcPts val="0"/>
              </a:spcAft>
              <a:buNone/>
              <a:defRPr sz="7036" b="1">
                <a:solidFill>
                  <a:srgbClr val="0579BD"/>
                </a:solidFill>
                <a:latin typeface="Arial"/>
                <a:ea typeface="Arial"/>
                <a:cs typeface="Arial"/>
                <a:sym typeface="Arial"/>
              </a:defRPr>
            </a:lvl5pPr>
            <a:lvl6pPr lvl="5" rtl="0">
              <a:spcBef>
                <a:spcPts val="3518"/>
              </a:spcBef>
              <a:spcAft>
                <a:spcPts val="0"/>
              </a:spcAft>
              <a:buNone/>
              <a:defRPr sz="7036" b="1">
                <a:solidFill>
                  <a:srgbClr val="0579BD"/>
                </a:solidFill>
                <a:latin typeface="Arial"/>
                <a:ea typeface="Arial"/>
                <a:cs typeface="Arial"/>
                <a:sym typeface="Arial"/>
              </a:defRPr>
            </a:lvl6pPr>
            <a:lvl7pPr lvl="6" rtl="0">
              <a:spcBef>
                <a:spcPts val="3518"/>
              </a:spcBef>
              <a:spcAft>
                <a:spcPts val="0"/>
              </a:spcAft>
              <a:buNone/>
              <a:defRPr sz="7036" b="1">
                <a:solidFill>
                  <a:srgbClr val="0579BD"/>
                </a:solidFill>
                <a:latin typeface="Arial"/>
                <a:ea typeface="Arial"/>
                <a:cs typeface="Arial"/>
                <a:sym typeface="Arial"/>
              </a:defRPr>
            </a:lvl7pPr>
            <a:lvl8pPr lvl="7" rtl="0">
              <a:spcBef>
                <a:spcPts val="3518"/>
              </a:spcBef>
              <a:spcAft>
                <a:spcPts val="0"/>
              </a:spcAft>
              <a:buNone/>
              <a:defRPr sz="7036" b="1">
                <a:solidFill>
                  <a:srgbClr val="0579BD"/>
                </a:solidFill>
                <a:latin typeface="Arial"/>
                <a:ea typeface="Arial"/>
                <a:cs typeface="Arial"/>
                <a:sym typeface="Arial"/>
              </a:defRPr>
            </a:lvl8pPr>
            <a:lvl9pPr lvl="8" rtl="0">
              <a:spcBef>
                <a:spcPts val="3518"/>
              </a:spcBef>
              <a:spcAft>
                <a:spcPts val="3518"/>
              </a:spcAft>
              <a:buNone/>
              <a:defRPr sz="7036" b="1">
                <a:solidFill>
                  <a:srgbClr val="0579BD"/>
                </a:solidFill>
                <a:latin typeface="Arial"/>
                <a:ea typeface="Arial"/>
                <a:cs typeface="Arial"/>
                <a:sym typeface="Arial"/>
              </a:defRPr>
            </a:lvl9pPr>
          </a:lstStyle>
          <a:p>
            <a:endParaRPr/>
          </a:p>
        </p:txBody>
      </p:sp>
      <p:sp>
        <p:nvSpPr>
          <p:cNvPr id="268" name="Google Shape;268;p24"/>
          <p:cNvSpPr txBox="1">
            <a:spLocks noGrp="1"/>
          </p:cNvSpPr>
          <p:nvPr>
            <p:ph type="subTitle" idx="6"/>
          </p:nvPr>
        </p:nvSpPr>
        <p:spPr>
          <a:xfrm>
            <a:off x="16862905" y="5082140"/>
            <a:ext cx="3432472" cy="962400"/>
          </a:xfrm>
          <a:prstGeom prst="rect">
            <a:avLst/>
          </a:prstGeom>
        </p:spPr>
        <p:txBody>
          <a:bodyPr spcFirstLastPara="1" wrap="square" lIns="91425" tIns="91425" rIns="91425" bIns="91425" anchor="t" anchorCtr="0"/>
          <a:lstStyle>
            <a:lvl1pPr lvl="0" rtl="0">
              <a:spcBef>
                <a:spcPts val="0"/>
              </a:spcBef>
              <a:spcAft>
                <a:spcPts val="0"/>
              </a:spcAft>
              <a:buNone/>
              <a:defRPr sz="7036" b="1">
                <a:solidFill>
                  <a:srgbClr val="0579BD"/>
                </a:solidFill>
                <a:latin typeface="Arial"/>
                <a:ea typeface="Arial"/>
                <a:cs typeface="Arial"/>
                <a:sym typeface="Arial"/>
              </a:defRPr>
            </a:lvl1pPr>
            <a:lvl2pPr lvl="1" rtl="0">
              <a:spcBef>
                <a:spcPts val="3518"/>
              </a:spcBef>
              <a:spcAft>
                <a:spcPts val="0"/>
              </a:spcAft>
              <a:buNone/>
              <a:defRPr sz="7036" b="1">
                <a:solidFill>
                  <a:srgbClr val="0579BD"/>
                </a:solidFill>
                <a:latin typeface="Arial"/>
                <a:ea typeface="Arial"/>
                <a:cs typeface="Arial"/>
                <a:sym typeface="Arial"/>
              </a:defRPr>
            </a:lvl2pPr>
            <a:lvl3pPr lvl="2" rtl="0">
              <a:spcBef>
                <a:spcPts val="3518"/>
              </a:spcBef>
              <a:spcAft>
                <a:spcPts val="0"/>
              </a:spcAft>
              <a:buNone/>
              <a:defRPr sz="7036" b="1">
                <a:solidFill>
                  <a:srgbClr val="0579BD"/>
                </a:solidFill>
                <a:latin typeface="Arial"/>
                <a:ea typeface="Arial"/>
                <a:cs typeface="Arial"/>
                <a:sym typeface="Arial"/>
              </a:defRPr>
            </a:lvl3pPr>
            <a:lvl4pPr lvl="3" rtl="0">
              <a:spcBef>
                <a:spcPts val="3518"/>
              </a:spcBef>
              <a:spcAft>
                <a:spcPts val="0"/>
              </a:spcAft>
              <a:buNone/>
              <a:defRPr sz="7036" b="1">
                <a:solidFill>
                  <a:srgbClr val="0579BD"/>
                </a:solidFill>
                <a:latin typeface="Arial"/>
                <a:ea typeface="Arial"/>
                <a:cs typeface="Arial"/>
                <a:sym typeface="Arial"/>
              </a:defRPr>
            </a:lvl4pPr>
            <a:lvl5pPr lvl="4" rtl="0">
              <a:spcBef>
                <a:spcPts val="3518"/>
              </a:spcBef>
              <a:spcAft>
                <a:spcPts val="0"/>
              </a:spcAft>
              <a:buNone/>
              <a:defRPr sz="7036" b="1">
                <a:solidFill>
                  <a:srgbClr val="0579BD"/>
                </a:solidFill>
                <a:latin typeface="Arial"/>
                <a:ea typeface="Arial"/>
                <a:cs typeface="Arial"/>
                <a:sym typeface="Arial"/>
              </a:defRPr>
            </a:lvl5pPr>
            <a:lvl6pPr lvl="5" rtl="0">
              <a:spcBef>
                <a:spcPts val="3518"/>
              </a:spcBef>
              <a:spcAft>
                <a:spcPts val="0"/>
              </a:spcAft>
              <a:buNone/>
              <a:defRPr sz="7036" b="1">
                <a:solidFill>
                  <a:srgbClr val="0579BD"/>
                </a:solidFill>
                <a:latin typeface="Arial"/>
                <a:ea typeface="Arial"/>
                <a:cs typeface="Arial"/>
                <a:sym typeface="Arial"/>
              </a:defRPr>
            </a:lvl6pPr>
            <a:lvl7pPr lvl="6" rtl="0">
              <a:spcBef>
                <a:spcPts val="3518"/>
              </a:spcBef>
              <a:spcAft>
                <a:spcPts val="0"/>
              </a:spcAft>
              <a:buNone/>
              <a:defRPr sz="7036" b="1">
                <a:solidFill>
                  <a:srgbClr val="0579BD"/>
                </a:solidFill>
                <a:latin typeface="Arial"/>
                <a:ea typeface="Arial"/>
                <a:cs typeface="Arial"/>
                <a:sym typeface="Arial"/>
              </a:defRPr>
            </a:lvl7pPr>
            <a:lvl8pPr lvl="7" rtl="0">
              <a:spcBef>
                <a:spcPts val="3518"/>
              </a:spcBef>
              <a:spcAft>
                <a:spcPts val="0"/>
              </a:spcAft>
              <a:buNone/>
              <a:defRPr sz="7036" b="1">
                <a:solidFill>
                  <a:srgbClr val="0579BD"/>
                </a:solidFill>
                <a:latin typeface="Arial"/>
                <a:ea typeface="Arial"/>
                <a:cs typeface="Arial"/>
                <a:sym typeface="Arial"/>
              </a:defRPr>
            </a:lvl8pPr>
            <a:lvl9pPr lvl="8" rtl="0">
              <a:spcBef>
                <a:spcPts val="3518"/>
              </a:spcBef>
              <a:spcAft>
                <a:spcPts val="3518"/>
              </a:spcAft>
              <a:buNone/>
              <a:defRPr sz="7036" b="1">
                <a:solidFill>
                  <a:srgbClr val="0579BD"/>
                </a:solidFill>
                <a:latin typeface="Arial"/>
                <a:ea typeface="Arial"/>
                <a:cs typeface="Arial"/>
                <a:sym typeface="Arial"/>
              </a:defRPr>
            </a:lvl9pPr>
          </a:lstStyle>
          <a:p>
            <a:endParaRPr/>
          </a:p>
        </p:txBody>
      </p:sp>
      <p:sp>
        <p:nvSpPr>
          <p:cNvPr id="269" name="Google Shape;269;p24"/>
          <p:cNvSpPr txBox="1">
            <a:spLocks noGrp="1"/>
          </p:cNvSpPr>
          <p:nvPr>
            <p:ph type="subTitle" idx="7"/>
          </p:nvPr>
        </p:nvSpPr>
        <p:spPr>
          <a:xfrm>
            <a:off x="16862905" y="7040678"/>
            <a:ext cx="3432472" cy="962400"/>
          </a:xfrm>
          <a:prstGeom prst="rect">
            <a:avLst/>
          </a:prstGeom>
        </p:spPr>
        <p:txBody>
          <a:bodyPr spcFirstLastPara="1" wrap="square" lIns="91425" tIns="91425" rIns="91425" bIns="91425" anchor="t" anchorCtr="0"/>
          <a:lstStyle>
            <a:lvl1pPr lvl="0" rtl="0">
              <a:spcBef>
                <a:spcPts val="0"/>
              </a:spcBef>
              <a:spcAft>
                <a:spcPts val="0"/>
              </a:spcAft>
              <a:buNone/>
              <a:defRPr sz="7036" b="1">
                <a:solidFill>
                  <a:srgbClr val="0579BD"/>
                </a:solidFill>
                <a:latin typeface="Arial"/>
                <a:ea typeface="Arial"/>
                <a:cs typeface="Arial"/>
                <a:sym typeface="Arial"/>
              </a:defRPr>
            </a:lvl1pPr>
            <a:lvl2pPr lvl="1" rtl="0">
              <a:spcBef>
                <a:spcPts val="3518"/>
              </a:spcBef>
              <a:spcAft>
                <a:spcPts val="0"/>
              </a:spcAft>
              <a:buNone/>
              <a:defRPr sz="7036" b="1">
                <a:solidFill>
                  <a:srgbClr val="0579BD"/>
                </a:solidFill>
                <a:latin typeface="Arial"/>
                <a:ea typeface="Arial"/>
                <a:cs typeface="Arial"/>
                <a:sym typeface="Arial"/>
              </a:defRPr>
            </a:lvl2pPr>
            <a:lvl3pPr lvl="2" rtl="0">
              <a:spcBef>
                <a:spcPts val="3518"/>
              </a:spcBef>
              <a:spcAft>
                <a:spcPts val="0"/>
              </a:spcAft>
              <a:buNone/>
              <a:defRPr sz="7036" b="1">
                <a:solidFill>
                  <a:srgbClr val="0579BD"/>
                </a:solidFill>
                <a:latin typeface="Arial"/>
                <a:ea typeface="Arial"/>
                <a:cs typeface="Arial"/>
                <a:sym typeface="Arial"/>
              </a:defRPr>
            </a:lvl3pPr>
            <a:lvl4pPr lvl="3" rtl="0">
              <a:spcBef>
                <a:spcPts val="3518"/>
              </a:spcBef>
              <a:spcAft>
                <a:spcPts val="0"/>
              </a:spcAft>
              <a:buNone/>
              <a:defRPr sz="7036" b="1">
                <a:solidFill>
                  <a:srgbClr val="0579BD"/>
                </a:solidFill>
                <a:latin typeface="Arial"/>
                <a:ea typeface="Arial"/>
                <a:cs typeface="Arial"/>
                <a:sym typeface="Arial"/>
              </a:defRPr>
            </a:lvl4pPr>
            <a:lvl5pPr lvl="4" rtl="0">
              <a:spcBef>
                <a:spcPts val="3518"/>
              </a:spcBef>
              <a:spcAft>
                <a:spcPts val="0"/>
              </a:spcAft>
              <a:buNone/>
              <a:defRPr sz="7036" b="1">
                <a:solidFill>
                  <a:srgbClr val="0579BD"/>
                </a:solidFill>
                <a:latin typeface="Arial"/>
                <a:ea typeface="Arial"/>
                <a:cs typeface="Arial"/>
                <a:sym typeface="Arial"/>
              </a:defRPr>
            </a:lvl5pPr>
            <a:lvl6pPr lvl="5" rtl="0">
              <a:spcBef>
                <a:spcPts val="3518"/>
              </a:spcBef>
              <a:spcAft>
                <a:spcPts val="0"/>
              </a:spcAft>
              <a:buNone/>
              <a:defRPr sz="7036" b="1">
                <a:solidFill>
                  <a:srgbClr val="0579BD"/>
                </a:solidFill>
                <a:latin typeface="Arial"/>
                <a:ea typeface="Arial"/>
                <a:cs typeface="Arial"/>
                <a:sym typeface="Arial"/>
              </a:defRPr>
            </a:lvl6pPr>
            <a:lvl7pPr lvl="6" rtl="0">
              <a:spcBef>
                <a:spcPts val="3518"/>
              </a:spcBef>
              <a:spcAft>
                <a:spcPts val="0"/>
              </a:spcAft>
              <a:buNone/>
              <a:defRPr sz="7036" b="1">
                <a:solidFill>
                  <a:srgbClr val="0579BD"/>
                </a:solidFill>
                <a:latin typeface="Arial"/>
                <a:ea typeface="Arial"/>
                <a:cs typeface="Arial"/>
                <a:sym typeface="Arial"/>
              </a:defRPr>
            </a:lvl7pPr>
            <a:lvl8pPr lvl="7" rtl="0">
              <a:spcBef>
                <a:spcPts val="3518"/>
              </a:spcBef>
              <a:spcAft>
                <a:spcPts val="0"/>
              </a:spcAft>
              <a:buNone/>
              <a:defRPr sz="7036" b="1">
                <a:solidFill>
                  <a:srgbClr val="0579BD"/>
                </a:solidFill>
                <a:latin typeface="Arial"/>
                <a:ea typeface="Arial"/>
                <a:cs typeface="Arial"/>
                <a:sym typeface="Arial"/>
              </a:defRPr>
            </a:lvl8pPr>
            <a:lvl9pPr lvl="8" rtl="0">
              <a:spcBef>
                <a:spcPts val="3518"/>
              </a:spcBef>
              <a:spcAft>
                <a:spcPts val="3518"/>
              </a:spcAft>
              <a:buNone/>
              <a:defRPr sz="7036" b="1">
                <a:solidFill>
                  <a:srgbClr val="0579BD"/>
                </a:solidFill>
                <a:latin typeface="Arial"/>
                <a:ea typeface="Arial"/>
                <a:cs typeface="Arial"/>
                <a:sym typeface="Arial"/>
              </a:defRPr>
            </a:lvl9pPr>
          </a:lstStyle>
          <a:p>
            <a:endParaRPr/>
          </a:p>
        </p:txBody>
      </p:sp>
      <p:sp>
        <p:nvSpPr>
          <p:cNvPr id="270" name="Google Shape;270;p24"/>
          <p:cNvSpPr txBox="1">
            <a:spLocks noGrp="1"/>
          </p:cNvSpPr>
          <p:nvPr>
            <p:ph type="subTitle" idx="8"/>
          </p:nvPr>
        </p:nvSpPr>
        <p:spPr>
          <a:xfrm>
            <a:off x="16862905" y="8978423"/>
            <a:ext cx="3432472" cy="962400"/>
          </a:xfrm>
          <a:prstGeom prst="rect">
            <a:avLst/>
          </a:prstGeom>
        </p:spPr>
        <p:txBody>
          <a:bodyPr spcFirstLastPara="1" wrap="square" lIns="91425" tIns="91425" rIns="91425" bIns="91425" anchor="t" anchorCtr="0"/>
          <a:lstStyle>
            <a:lvl1pPr lvl="0" rtl="0">
              <a:spcBef>
                <a:spcPts val="0"/>
              </a:spcBef>
              <a:spcAft>
                <a:spcPts val="0"/>
              </a:spcAft>
              <a:buNone/>
              <a:defRPr sz="7036" b="1">
                <a:solidFill>
                  <a:srgbClr val="0579BD"/>
                </a:solidFill>
                <a:latin typeface="Arial"/>
                <a:ea typeface="Arial"/>
                <a:cs typeface="Arial"/>
                <a:sym typeface="Arial"/>
              </a:defRPr>
            </a:lvl1pPr>
            <a:lvl2pPr lvl="1" rtl="0">
              <a:spcBef>
                <a:spcPts val="3518"/>
              </a:spcBef>
              <a:spcAft>
                <a:spcPts val="0"/>
              </a:spcAft>
              <a:buNone/>
              <a:defRPr sz="7036" b="1">
                <a:solidFill>
                  <a:srgbClr val="0579BD"/>
                </a:solidFill>
                <a:latin typeface="Arial"/>
                <a:ea typeface="Arial"/>
                <a:cs typeface="Arial"/>
                <a:sym typeface="Arial"/>
              </a:defRPr>
            </a:lvl2pPr>
            <a:lvl3pPr lvl="2" rtl="0">
              <a:spcBef>
                <a:spcPts val="3518"/>
              </a:spcBef>
              <a:spcAft>
                <a:spcPts val="0"/>
              </a:spcAft>
              <a:buNone/>
              <a:defRPr sz="7036" b="1">
                <a:solidFill>
                  <a:srgbClr val="0579BD"/>
                </a:solidFill>
                <a:latin typeface="Arial"/>
                <a:ea typeface="Arial"/>
                <a:cs typeface="Arial"/>
                <a:sym typeface="Arial"/>
              </a:defRPr>
            </a:lvl3pPr>
            <a:lvl4pPr lvl="3" rtl="0">
              <a:spcBef>
                <a:spcPts val="3518"/>
              </a:spcBef>
              <a:spcAft>
                <a:spcPts val="0"/>
              </a:spcAft>
              <a:buNone/>
              <a:defRPr sz="7036" b="1">
                <a:solidFill>
                  <a:srgbClr val="0579BD"/>
                </a:solidFill>
                <a:latin typeface="Arial"/>
                <a:ea typeface="Arial"/>
                <a:cs typeface="Arial"/>
                <a:sym typeface="Arial"/>
              </a:defRPr>
            </a:lvl4pPr>
            <a:lvl5pPr lvl="4" rtl="0">
              <a:spcBef>
                <a:spcPts val="3518"/>
              </a:spcBef>
              <a:spcAft>
                <a:spcPts val="0"/>
              </a:spcAft>
              <a:buNone/>
              <a:defRPr sz="7036" b="1">
                <a:solidFill>
                  <a:srgbClr val="0579BD"/>
                </a:solidFill>
                <a:latin typeface="Arial"/>
                <a:ea typeface="Arial"/>
                <a:cs typeface="Arial"/>
                <a:sym typeface="Arial"/>
              </a:defRPr>
            </a:lvl5pPr>
            <a:lvl6pPr lvl="5" rtl="0">
              <a:spcBef>
                <a:spcPts val="3518"/>
              </a:spcBef>
              <a:spcAft>
                <a:spcPts val="0"/>
              </a:spcAft>
              <a:buNone/>
              <a:defRPr sz="7036" b="1">
                <a:solidFill>
                  <a:srgbClr val="0579BD"/>
                </a:solidFill>
                <a:latin typeface="Arial"/>
                <a:ea typeface="Arial"/>
                <a:cs typeface="Arial"/>
                <a:sym typeface="Arial"/>
              </a:defRPr>
            </a:lvl6pPr>
            <a:lvl7pPr lvl="6" rtl="0">
              <a:spcBef>
                <a:spcPts val="3518"/>
              </a:spcBef>
              <a:spcAft>
                <a:spcPts val="0"/>
              </a:spcAft>
              <a:buNone/>
              <a:defRPr sz="7036" b="1">
                <a:solidFill>
                  <a:srgbClr val="0579BD"/>
                </a:solidFill>
                <a:latin typeface="Arial"/>
                <a:ea typeface="Arial"/>
                <a:cs typeface="Arial"/>
                <a:sym typeface="Arial"/>
              </a:defRPr>
            </a:lvl7pPr>
            <a:lvl8pPr lvl="7" rtl="0">
              <a:spcBef>
                <a:spcPts val="3518"/>
              </a:spcBef>
              <a:spcAft>
                <a:spcPts val="0"/>
              </a:spcAft>
              <a:buNone/>
              <a:defRPr sz="7036" b="1">
                <a:solidFill>
                  <a:srgbClr val="0579BD"/>
                </a:solidFill>
                <a:latin typeface="Arial"/>
                <a:ea typeface="Arial"/>
                <a:cs typeface="Arial"/>
                <a:sym typeface="Arial"/>
              </a:defRPr>
            </a:lvl8pPr>
            <a:lvl9pPr lvl="8" rtl="0">
              <a:spcBef>
                <a:spcPts val="3518"/>
              </a:spcBef>
              <a:spcAft>
                <a:spcPts val="3518"/>
              </a:spcAft>
              <a:buNone/>
              <a:defRPr sz="7036" b="1">
                <a:solidFill>
                  <a:srgbClr val="0579BD"/>
                </a:solidFill>
                <a:latin typeface="Arial"/>
                <a:ea typeface="Arial"/>
                <a:cs typeface="Arial"/>
                <a:sym typeface="Arial"/>
              </a:defRPr>
            </a:lvl9pPr>
          </a:lstStyle>
          <a:p>
            <a:endParaRPr/>
          </a:p>
        </p:txBody>
      </p:sp>
    </p:spTree>
    <p:extLst>
      <p:ext uri="{BB962C8B-B14F-4D97-AF65-F5344CB8AC3E}">
        <p14:creationId xmlns:p14="http://schemas.microsoft.com/office/powerpoint/2010/main" val="266435114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Only - LIGHT ON DARK">
  <p:cSld name="Title Only - LIGHT ON DARK">
    <p:spTree>
      <p:nvGrpSpPr>
        <p:cNvPr id="1" name="Shape 271"/>
        <p:cNvGrpSpPr/>
        <p:nvPr/>
      </p:nvGrpSpPr>
      <p:grpSpPr>
        <a:xfrm>
          <a:off x="0" y="0"/>
          <a:ext cx="0" cy="0"/>
          <a:chOff x="0" y="0"/>
          <a:chExt cx="0" cy="0"/>
        </a:xfrm>
      </p:grpSpPr>
      <p:sp>
        <p:nvSpPr>
          <p:cNvPr id="272" name="Google Shape;272;p25"/>
          <p:cNvSpPr txBox="1">
            <a:spLocks noGrp="1"/>
          </p:cNvSpPr>
          <p:nvPr>
            <p:ph type="sldNum" idx="12"/>
          </p:nvPr>
        </p:nvSpPr>
        <p:spPr>
          <a:xfrm>
            <a:off x="18627640" y="10253320"/>
            <a:ext cx="1206378" cy="865434"/>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
        <p:nvSpPr>
          <p:cNvPr id="273" name="Google Shape;273;p25"/>
          <p:cNvSpPr/>
          <p:nvPr/>
        </p:nvSpPr>
        <p:spPr>
          <a:xfrm>
            <a:off x="2294415" y="3569874"/>
            <a:ext cx="3317045" cy="3311341"/>
          </a:xfrm>
          <a:prstGeom prst="ellipse">
            <a:avLst/>
          </a:prstGeom>
          <a:noFill/>
          <a:ln w="28575" cap="flat" cmpd="sng">
            <a:solidFill>
              <a:srgbClr val="EFEFEF"/>
            </a:solidFill>
            <a:prstDash val="solid"/>
            <a:round/>
            <a:headEnd type="none" w="sm" len="sm"/>
            <a:tailEnd type="none" w="sm" len="sm"/>
          </a:ln>
        </p:spPr>
        <p:txBody>
          <a:bodyPr spcFirstLastPara="1" wrap="square" lIns="201008" tIns="201008" rIns="201008" bIns="201008" anchor="ctr" anchorCtr="0">
            <a:noAutofit/>
          </a:bodyPr>
          <a:lstStyle/>
          <a:p>
            <a:pPr marL="0" lvl="0" indent="0" algn="l" rtl="0">
              <a:spcBef>
                <a:spcPts val="0"/>
              </a:spcBef>
              <a:spcAft>
                <a:spcPts val="0"/>
              </a:spcAft>
              <a:buNone/>
            </a:pPr>
            <a:endParaRPr sz="3957"/>
          </a:p>
        </p:txBody>
      </p:sp>
      <p:sp>
        <p:nvSpPr>
          <p:cNvPr id="274" name="Google Shape;274;p25"/>
          <p:cNvSpPr/>
          <p:nvPr/>
        </p:nvSpPr>
        <p:spPr>
          <a:xfrm>
            <a:off x="8234293" y="3490248"/>
            <a:ext cx="3317045" cy="3311341"/>
          </a:xfrm>
          <a:prstGeom prst="ellipse">
            <a:avLst/>
          </a:prstGeom>
          <a:noFill/>
          <a:ln w="28575" cap="flat" cmpd="sng">
            <a:solidFill>
              <a:srgbClr val="EFEFEF"/>
            </a:solidFill>
            <a:prstDash val="solid"/>
            <a:round/>
            <a:headEnd type="none" w="sm" len="sm"/>
            <a:tailEnd type="none" w="sm" len="sm"/>
          </a:ln>
        </p:spPr>
        <p:txBody>
          <a:bodyPr spcFirstLastPara="1" wrap="square" lIns="201008" tIns="201008" rIns="201008" bIns="201008" anchor="ctr" anchorCtr="0">
            <a:noAutofit/>
          </a:bodyPr>
          <a:lstStyle/>
          <a:p>
            <a:pPr marL="0" lvl="0" indent="0" algn="l" rtl="0">
              <a:spcBef>
                <a:spcPts val="0"/>
              </a:spcBef>
              <a:spcAft>
                <a:spcPts val="0"/>
              </a:spcAft>
              <a:buNone/>
            </a:pPr>
            <a:endParaRPr sz="3957"/>
          </a:p>
        </p:txBody>
      </p:sp>
      <p:sp>
        <p:nvSpPr>
          <p:cNvPr id="275" name="Google Shape;275;p25"/>
          <p:cNvSpPr/>
          <p:nvPr/>
        </p:nvSpPr>
        <p:spPr>
          <a:xfrm>
            <a:off x="14265523" y="3490248"/>
            <a:ext cx="3317045" cy="3311341"/>
          </a:xfrm>
          <a:prstGeom prst="ellipse">
            <a:avLst/>
          </a:prstGeom>
          <a:noFill/>
          <a:ln w="28575" cap="flat" cmpd="sng">
            <a:solidFill>
              <a:srgbClr val="EFEFEF"/>
            </a:solidFill>
            <a:prstDash val="solid"/>
            <a:round/>
            <a:headEnd type="none" w="sm" len="sm"/>
            <a:tailEnd type="none" w="sm" len="sm"/>
          </a:ln>
        </p:spPr>
        <p:txBody>
          <a:bodyPr spcFirstLastPara="1" wrap="square" lIns="201008" tIns="201008" rIns="201008" bIns="201008" anchor="ctr" anchorCtr="0">
            <a:noAutofit/>
          </a:bodyPr>
          <a:lstStyle/>
          <a:p>
            <a:pPr marL="0" lvl="0" indent="0" algn="l" rtl="0">
              <a:spcBef>
                <a:spcPts val="0"/>
              </a:spcBef>
              <a:spcAft>
                <a:spcPts val="0"/>
              </a:spcAft>
              <a:buNone/>
            </a:pPr>
            <a:endParaRPr sz="3957"/>
          </a:p>
        </p:txBody>
      </p:sp>
      <p:sp>
        <p:nvSpPr>
          <p:cNvPr id="276" name="Google Shape;276;p25"/>
          <p:cNvSpPr/>
          <p:nvPr/>
        </p:nvSpPr>
        <p:spPr>
          <a:xfrm rot="-8785779">
            <a:off x="6141943" y="4830645"/>
            <a:ext cx="875531" cy="909803"/>
          </a:xfrm>
          <a:prstGeom prst="rtTriangle">
            <a:avLst/>
          </a:prstGeom>
          <a:solidFill>
            <a:srgbClr val="0FAFFF"/>
          </a:solidFill>
          <a:ln w="9525" cap="flat" cmpd="sng">
            <a:solidFill>
              <a:srgbClr val="0FAFFF"/>
            </a:solidFill>
            <a:prstDash val="solid"/>
            <a:round/>
            <a:headEnd type="none" w="sm" len="sm"/>
            <a:tailEnd type="none" w="sm" len="sm"/>
          </a:ln>
        </p:spPr>
        <p:txBody>
          <a:bodyPr spcFirstLastPara="1" wrap="square" lIns="201008" tIns="201008" rIns="201008" bIns="201008" anchor="ctr" anchorCtr="0">
            <a:noAutofit/>
          </a:bodyPr>
          <a:lstStyle/>
          <a:p>
            <a:pPr marL="0" lvl="0" indent="0" algn="l" rtl="0">
              <a:spcBef>
                <a:spcPts val="0"/>
              </a:spcBef>
              <a:spcAft>
                <a:spcPts val="0"/>
              </a:spcAft>
              <a:buNone/>
            </a:pPr>
            <a:endParaRPr sz="3957"/>
          </a:p>
        </p:txBody>
      </p:sp>
      <p:sp>
        <p:nvSpPr>
          <p:cNvPr id="277" name="Google Shape;277;p25"/>
          <p:cNvSpPr/>
          <p:nvPr/>
        </p:nvSpPr>
        <p:spPr>
          <a:xfrm rot="-8785779">
            <a:off x="12024516" y="4770825"/>
            <a:ext cx="875531" cy="909803"/>
          </a:xfrm>
          <a:prstGeom prst="rtTriangle">
            <a:avLst/>
          </a:prstGeom>
          <a:solidFill>
            <a:srgbClr val="0FAFFF"/>
          </a:solidFill>
          <a:ln w="9525" cap="flat" cmpd="sng">
            <a:solidFill>
              <a:srgbClr val="0FAFFF"/>
            </a:solidFill>
            <a:prstDash val="solid"/>
            <a:round/>
            <a:headEnd type="none" w="sm" len="sm"/>
            <a:tailEnd type="none" w="sm" len="sm"/>
          </a:ln>
        </p:spPr>
        <p:txBody>
          <a:bodyPr spcFirstLastPara="1" wrap="square" lIns="201008" tIns="201008" rIns="201008" bIns="201008" anchor="ctr" anchorCtr="0">
            <a:noAutofit/>
          </a:bodyPr>
          <a:lstStyle/>
          <a:p>
            <a:pPr marL="0" lvl="0" indent="0" algn="l" rtl="0">
              <a:spcBef>
                <a:spcPts val="0"/>
              </a:spcBef>
              <a:spcAft>
                <a:spcPts val="0"/>
              </a:spcAft>
              <a:buNone/>
            </a:pPr>
            <a:endParaRPr sz="3957"/>
          </a:p>
        </p:txBody>
      </p:sp>
      <p:sp>
        <p:nvSpPr>
          <p:cNvPr id="278" name="Google Shape;278;p25"/>
          <p:cNvSpPr txBox="1">
            <a:spLocks noGrp="1"/>
          </p:cNvSpPr>
          <p:nvPr>
            <p:ph type="title"/>
          </p:nvPr>
        </p:nvSpPr>
        <p:spPr>
          <a:xfrm>
            <a:off x="1306745" y="458713"/>
            <a:ext cx="16975696" cy="865434"/>
          </a:xfrm>
          <a:prstGeom prst="rect">
            <a:avLst/>
          </a:prstGeom>
        </p:spPr>
        <p:txBody>
          <a:bodyPr spcFirstLastPara="1" wrap="square" lIns="91425" tIns="91425" rIns="91425" bIns="91425" anchor="t" anchorCtr="0"/>
          <a:lstStyle>
            <a:lvl1pPr lvl="0">
              <a:spcBef>
                <a:spcPts val="0"/>
              </a:spcBef>
              <a:spcAft>
                <a:spcPts val="0"/>
              </a:spcAft>
              <a:buNone/>
              <a:defRPr sz="7915" b="1">
                <a:latin typeface="Arial"/>
                <a:ea typeface="Arial"/>
                <a:cs typeface="Arial"/>
                <a:sym typeface="Arial"/>
              </a:defRPr>
            </a:lvl1pPr>
            <a:lvl2pPr lvl="1">
              <a:spcBef>
                <a:spcPts val="0"/>
              </a:spcBef>
              <a:spcAft>
                <a:spcPts val="0"/>
              </a:spcAft>
              <a:buNone/>
              <a:defRPr sz="7915" b="1">
                <a:latin typeface="Arial"/>
                <a:ea typeface="Arial"/>
                <a:cs typeface="Arial"/>
                <a:sym typeface="Arial"/>
              </a:defRPr>
            </a:lvl2pPr>
            <a:lvl3pPr lvl="2">
              <a:spcBef>
                <a:spcPts val="0"/>
              </a:spcBef>
              <a:spcAft>
                <a:spcPts val="0"/>
              </a:spcAft>
              <a:buNone/>
              <a:defRPr sz="7915" b="1">
                <a:latin typeface="Arial"/>
                <a:ea typeface="Arial"/>
                <a:cs typeface="Arial"/>
                <a:sym typeface="Arial"/>
              </a:defRPr>
            </a:lvl3pPr>
            <a:lvl4pPr lvl="3">
              <a:spcBef>
                <a:spcPts val="0"/>
              </a:spcBef>
              <a:spcAft>
                <a:spcPts val="0"/>
              </a:spcAft>
              <a:buNone/>
              <a:defRPr sz="7915" b="1">
                <a:latin typeface="Arial"/>
                <a:ea typeface="Arial"/>
                <a:cs typeface="Arial"/>
                <a:sym typeface="Arial"/>
              </a:defRPr>
            </a:lvl4pPr>
            <a:lvl5pPr lvl="4">
              <a:spcBef>
                <a:spcPts val="0"/>
              </a:spcBef>
              <a:spcAft>
                <a:spcPts val="0"/>
              </a:spcAft>
              <a:buNone/>
              <a:defRPr sz="7915" b="1">
                <a:latin typeface="Arial"/>
                <a:ea typeface="Arial"/>
                <a:cs typeface="Arial"/>
                <a:sym typeface="Arial"/>
              </a:defRPr>
            </a:lvl5pPr>
            <a:lvl6pPr lvl="5">
              <a:spcBef>
                <a:spcPts val="0"/>
              </a:spcBef>
              <a:spcAft>
                <a:spcPts val="0"/>
              </a:spcAft>
              <a:buNone/>
              <a:defRPr sz="7915" b="1">
                <a:latin typeface="Arial"/>
                <a:ea typeface="Arial"/>
                <a:cs typeface="Arial"/>
                <a:sym typeface="Arial"/>
              </a:defRPr>
            </a:lvl6pPr>
            <a:lvl7pPr lvl="6">
              <a:spcBef>
                <a:spcPts val="0"/>
              </a:spcBef>
              <a:spcAft>
                <a:spcPts val="0"/>
              </a:spcAft>
              <a:buNone/>
              <a:defRPr sz="7915" b="1">
                <a:latin typeface="Arial"/>
                <a:ea typeface="Arial"/>
                <a:cs typeface="Arial"/>
                <a:sym typeface="Arial"/>
              </a:defRPr>
            </a:lvl7pPr>
            <a:lvl8pPr lvl="7">
              <a:spcBef>
                <a:spcPts val="0"/>
              </a:spcBef>
              <a:spcAft>
                <a:spcPts val="0"/>
              </a:spcAft>
              <a:buNone/>
              <a:defRPr sz="7915" b="1">
                <a:latin typeface="Arial"/>
                <a:ea typeface="Arial"/>
                <a:cs typeface="Arial"/>
                <a:sym typeface="Arial"/>
              </a:defRPr>
            </a:lvl8pPr>
            <a:lvl9pPr lvl="8" rtl="0">
              <a:spcBef>
                <a:spcPts val="0"/>
              </a:spcBef>
              <a:spcAft>
                <a:spcPts val="0"/>
              </a:spcAft>
              <a:buNone/>
              <a:defRPr sz="7915" b="1">
                <a:latin typeface="Arial"/>
                <a:ea typeface="Arial"/>
                <a:cs typeface="Arial"/>
                <a:sym typeface="Arial"/>
              </a:defRPr>
            </a:lvl9pPr>
          </a:lstStyle>
          <a:p>
            <a:endParaRPr/>
          </a:p>
        </p:txBody>
      </p:sp>
      <p:sp>
        <p:nvSpPr>
          <p:cNvPr id="279" name="Google Shape;279;p25"/>
          <p:cNvSpPr txBox="1">
            <a:spLocks noGrp="1"/>
          </p:cNvSpPr>
          <p:nvPr>
            <p:ph type="subTitle" idx="1"/>
          </p:nvPr>
        </p:nvSpPr>
        <p:spPr>
          <a:xfrm>
            <a:off x="983823" y="7075930"/>
            <a:ext cx="5938229" cy="962400"/>
          </a:xfrm>
          <a:prstGeom prst="rect">
            <a:avLst/>
          </a:prstGeom>
          <a:ln>
            <a:noFill/>
          </a:ln>
        </p:spPr>
        <p:txBody>
          <a:bodyPr spcFirstLastPara="1" wrap="square" lIns="91425" tIns="91425" rIns="91425" bIns="91425" anchor="t" anchorCtr="0"/>
          <a:lstStyle>
            <a:lvl1pPr lvl="0" algn="ctr" rtl="0">
              <a:lnSpc>
                <a:spcPct val="100000"/>
              </a:lnSpc>
              <a:spcBef>
                <a:spcPts val="0"/>
              </a:spcBef>
              <a:spcAft>
                <a:spcPts val="0"/>
              </a:spcAft>
              <a:buNone/>
              <a:defRPr sz="5716" b="1">
                <a:solidFill>
                  <a:srgbClr val="0FAFFF"/>
                </a:solidFill>
                <a:latin typeface="Arial"/>
                <a:ea typeface="Arial"/>
                <a:cs typeface="Arial"/>
                <a:sym typeface="Arial"/>
              </a:defRPr>
            </a:lvl1pPr>
            <a:lvl2pPr lvl="1" algn="ctr" rtl="0">
              <a:lnSpc>
                <a:spcPct val="100000"/>
              </a:lnSpc>
              <a:spcBef>
                <a:spcPts val="0"/>
              </a:spcBef>
              <a:spcAft>
                <a:spcPts val="0"/>
              </a:spcAft>
              <a:buNone/>
              <a:defRPr sz="5716" b="1">
                <a:solidFill>
                  <a:srgbClr val="0FAFFF"/>
                </a:solidFill>
                <a:latin typeface="Arial"/>
                <a:ea typeface="Arial"/>
                <a:cs typeface="Arial"/>
                <a:sym typeface="Arial"/>
              </a:defRPr>
            </a:lvl2pPr>
            <a:lvl3pPr lvl="2" algn="ctr" rtl="0">
              <a:lnSpc>
                <a:spcPct val="100000"/>
              </a:lnSpc>
              <a:spcBef>
                <a:spcPts val="0"/>
              </a:spcBef>
              <a:spcAft>
                <a:spcPts val="0"/>
              </a:spcAft>
              <a:buNone/>
              <a:defRPr sz="5716" b="1">
                <a:solidFill>
                  <a:srgbClr val="0FAFFF"/>
                </a:solidFill>
                <a:latin typeface="Arial"/>
                <a:ea typeface="Arial"/>
                <a:cs typeface="Arial"/>
                <a:sym typeface="Arial"/>
              </a:defRPr>
            </a:lvl3pPr>
            <a:lvl4pPr lvl="3" algn="ctr" rtl="0">
              <a:lnSpc>
                <a:spcPct val="100000"/>
              </a:lnSpc>
              <a:spcBef>
                <a:spcPts val="0"/>
              </a:spcBef>
              <a:spcAft>
                <a:spcPts val="0"/>
              </a:spcAft>
              <a:buNone/>
              <a:defRPr sz="5716" b="1">
                <a:solidFill>
                  <a:srgbClr val="0FAFFF"/>
                </a:solidFill>
                <a:latin typeface="Arial"/>
                <a:ea typeface="Arial"/>
                <a:cs typeface="Arial"/>
                <a:sym typeface="Arial"/>
              </a:defRPr>
            </a:lvl4pPr>
            <a:lvl5pPr lvl="4" algn="ctr" rtl="0">
              <a:lnSpc>
                <a:spcPct val="100000"/>
              </a:lnSpc>
              <a:spcBef>
                <a:spcPts val="0"/>
              </a:spcBef>
              <a:spcAft>
                <a:spcPts val="0"/>
              </a:spcAft>
              <a:buNone/>
              <a:defRPr sz="5716" b="1">
                <a:solidFill>
                  <a:srgbClr val="0FAFFF"/>
                </a:solidFill>
                <a:latin typeface="Arial"/>
                <a:ea typeface="Arial"/>
                <a:cs typeface="Arial"/>
                <a:sym typeface="Arial"/>
              </a:defRPr>
            </a:lvl5pPr>
            <a:lvl6pPr lvl="5" algn="ctr" rtl="0">
              <a:lnSpc>
                <a:spcPct val="100000"/>
              </a:lnSpc>
              <a:spcBef>
                <a:spcPts val="0"/>
              </a:spcBef>
              <a:spcAft>
                <a:spcPts val="0"/>
              </a:spcAft>
              <a:buNone/>
              <a:defRPr sz="5716" b="1">
                <a:solidFill>
                  <a:srgbClr val="0FAFFF"/>
                </a:solidFill>
                <a:latin typeface="Arial"/>
                <a:ea typeface="Arial"/>
                <a:cs typeface="Arial"/>
                <a:sym typeface="Arial"/>
              </a:defRPr>
            </a:lvl6pPr>
            <a:lvl7pPr lvl="6" algn="ctr" rtl="0">
              <a:lnSpc>
                <a:spcPct val="100000"/>
              </a:lnSpc>
              <a:spcBef>
                <a:spcPts val="0"/>
              </a:spcBef>
              <a:spcAft>
                <a:spcPts val="0"/>
              </a:spcAft>
              <a:buNone/>
              <a:defRPr sz="5716" b="1">
                <a:solidFill>
                  <a:srgbClr val="0FAFFF"/>
                </a:solidFill>
                <a:latin typeface="Arial"/>
                <a:ea typeface="Arial"/>
                <a:cs typeface="Arial"/>
                <a:sym typeface="Arial"/>
              </a:defRPr>
            </a:lvl7pPr>
            <a:lvl8pPr lvl="7" algn="ctr" rtl="0">
              <a:lnSpc>
                <a:spcPct val="100000"/>
              </a:lnSpc>
              <a:spcBef>
                <a:spcPts val="0"/>
              </a:spcBef>
              <a:spcAft>
                <a:spcPts val="0"/>
              </a:spcAft>
              <a:buNone/>
              <a:defRPr sz="5716" b="1">
                <a:solidFill>
                  <a:srgbClr val="0FAFFF"/>
                </a:solidFill>
                <a:latin typeface="Arial"/>
                <a:ea typeface="Arial"/>
                <a:cs typeface="Arial"/>
                <a:sym typeface="Arial"/>
              </a:defRPr>
            </a:lvl8pPr>
            <a:lvl9pPr lvl="8" algn="ctr" rtl="0">
              <a:lnSpc>
                <a:spcPct val="100000"/>
              </a:lnSpc>
              <a:spcBef>
                <a:spcPts val="0"/>
              </a:spcBef>
              <a:spcAft>
                <a:spcPts val="0"/>
              </a:spcAft>
              <a:buNone/>
              <a:defRPr sz="5716" b="1">
                <a:solidFill>
                  <a:srgbClr val="0FAFFF"/>
                </a:solidFill>
                <a:latin typeface="Arial"/>
                <a:ea typeface="Arial"/>
                <a:cs typeface="Arial"/>
                <a:sym typeface="Arial"/>
              </a:defRPr>
            </a:lvl9pPr>
          </a:lstStyle>
          <a:p>
            <a:endParaRPr/>
          </a:p>
        </p:txBody>
      </p:sp>
      <p:sp>
        <p:nvSpPr>
          <p:cNvPr id="280" name="Google Shape;280;p25"/>
          <p:cNvSpPr txBox="1">
            <a:spLocks noGrp="1"/>
          </p:cNvSpPr>
          <p:nvPr>
            <p:ph type="subTitle" idx="2"/>
          </p:nvPr>
        </p:nvSpPr>
        <p:spPr>
          <a:xfrm>
            <a:off x="6923701" y="7075930"/>
            <a:ext cx="5938229" cy="962400"/>
          </a:xfrm>
          <a:prstGeom prst="rect">
            <a:avLst/>
          </a:prstGeom>
          <a:ln>
            <a:noFill/>
          </a:ln>
        </p:spPr>
        <p:txBody>
          <a:bodyPr spcFirstLastPara="1" wrap="square" lIns="91425" tIns="91425" rIns="91425" bIns="91425" anchor="t" anchorCtr="0"/>
          <a:lstStyle>
            <a:lvl1pPr lvl="0" algn="ctr" rtl="0">
              <a:lnSpc>
                <a:spcPct val="100000"/>
              </a:lnSpc>
              <a:spcBef>
                <a:spcPts val="0"/>
              </a:spcBef>
              <a:spcAft>
                <a:spcPts val="0"/>
              </a:spcAft>
              <a:buNone/>
              <a:defRPr sz="5716" b="1">
                <a:solidFill>
                  <a:srgbClr val="0FAFFF"/>
                </a:solidFill>
                <a:latin typeface="Arial"/>
                <a:ea typeface="Arial"/>
                <a:cs typeface="Arial"/>
                <a:sym typeface="Arial"/>
              </a:defRPr>
            </a:lvl1pPr>
            <a:lvl2pPr lvl="1" algn="ctr" rtl="0">
              <a:lnSpc>
                <a:spcPct val="100000"/>
              </a:lnSpc>
              <a:spcBef>
                <a:spcPts val="0"/>
              </a:spcBef>
              <a:spcAft>
                <a:spcPts val="0"/>
              </a:spcAft>
              <a:buNone/>
              <a:defRPr sz="5716" b="1">
                <a:solidFill>
                  <a:srgbClr val="0FAFFF"/>
                </a:solidFill>
                <a:latin typeface="Arial"/>
                <a:ea typeface="Arial"/>
                <a:cs typeface="Arial"/>
                <a:sym typeface="Arial"/>
              </a:defRPr>
            </a:lvl2pPr>
            <a:lvl3pPr lvl="2" algn="ctr" rtl="0">
              <a:lnSpc>
                <a:spcPct val="100000"/>
              </a:lnSpc>
              <a:spcBef>
                <a:spcPts val="0"/>
              </a:spcBef>
              <a:spcAft>
                <a:spcPts val="0"/>
              </a:spcAft>
              <a:buNone/>
              <a:defRPr sz="5716" b="1">
                <a:solidFill>
                  <a:srgbClr val="0FAFFF"/>
                </a:solidFill>
                <a:latin typeface="Arial"/>
                <a:ea typeface="Arial"/>
                <a:cs typeface="Arial"/>
                <a:sym typeface="Arial"/>
              </a:defRPr>
            </a:lvl3pPr>
            <a:lvl4pPr lvl="3" algn="ctr" rtl="0">
              <a:lnSpc>
                <a:spcPct val="100000"/>
              </a:lnSpc>
              <a:spcBef>
                <a:spcPts val="0"/>
              </a:spcBef>
              <a:spcAft>
                <a:spcPts val="0"/>
              </a:spcAft>
              <a:buNone/>
              <a:defRPr sz="5716" b="1">
                <a:solidFill>
                  <a:srgbClr val="0FAFFF"/>
                </a:solidFill>
                <a:latin typeface="Arial"/>
                <a:ea typeface="Arial"/>
                <a:cs typeface="Arial"/>
                <a:sym typeface="Arial"/>
              </a:defRPr>
            </a:lvl4pPr>
            <a:lvl5pPr lvl="4" algn="ctr" rtl="0">
              <a:lnSpc>
                <a:spcPct val="100000"/>
              </a:lnSpc>
              <a:spcBef>
                <a:spcPts val="0"/>
              </a:spcBef>
              <a:spcAft>
                <a:spcPts val="0"/>
              </a:spcAft>
              <a:buNone/>
              <a:defRPr sz="5716" b="1">
                <a:solidFill>
                  <a:srgbClr val="0FAFFF"/>
                </a:solidFill>
                <a:latin typeface="Arial"/>
                <a:ea typeface="Arial"/>
                <a:cs typeface="Arial"/>
                <a:sym typeface="Arial"/>
              </a:defRPr>
            </a:lvl5pPr>
            <a:lvl6pPr lvl="5" algn="ctr" rtl="0">
              <a:lnSpc>
                <a:spcPct val="100000"/>
              </a:lnSpc>
              <a:spcBef>
                <a:spcPts val="0"/>
              </a:spcBef>
              <a:spcAft>
                <a:spcPts val="0"/>
              </a:spcAft>
              <a:buNone/>
              <a:defRPr sz="5716" b="1">
                <a:solidFill>
                  <a:srgbClr val="0FAFFF"/>
                </a:solidFill>
                <a:latin typeface="Arial"/>
                <a:ea typeface="Arial"/>
                <a:cs typeface="Arial"/>
                <a:sym typeface="Arial"/>
              </a:defRPr>
            </a:lvl6pPr>
            <a:lvl7pPr lvl="6" algn="ctr" rtl="0">
              <a:lnSpc>
                <a:spcPct val="100000"/>
              </a:lnSpc>
              <a:spcBef>
                <a:spcPts val="0"/>
              </a:spcBef>
              <a:spcAft>
                <a:spcPts val="0"/>
              </a:spcAft>
              <a:buNone/>
              <a:defRPr sz="5716" b="1">
                <a:solidFill>
                  <a:srgbClr val="0FAFFF"/>
                </a:solidFill>
                <a:latin typeface="Arial"/>
                <a:ea typeface="Arial"/>
                <a:cs typeface="Arial"/>
                <a:sym typeface="Arial"/>
              </a:defRPr>
            </a:lvl7pPr>
            <a:lvl8pPr lvl="7" algn="ctr" rtl="0">
              <a:lnSpc>
                <a:spcPct val="100000"/>
              </a:lnSpc>
              <a:spcBef>
                <a:spcPts val="0"/>
              </a:spcBef>
              <a:spcAft>
                <a:spcPts val="0"/>
              </a:spcAft>
              <a:buNone/>
              <a:defRPr sz="5716" b="1">
                <a:solidFill>
                  <a:srgbClr val="0FAFFF"/>
                </a:solidFill>
                <a:latin typeface="Arial"/>
                <a:ea typeface="Arial"/>
                <a:cs typeface="Arial"/>
                <a:sym typeface="Arial"/>
              </a:defRPr>
            </a:lvl8pPr>
            <a:lvl9pPr lvl="8" algn="ctr" rtl="0">
              <a:lnSpc>
                <a:spcPct val="100000"/>
              </a:lnSpc>
              <a:spcBef>
                <a:spcPts val="0"/>
              </a:spcBef>
              <a:spcAft>
                <a:spcPts val="0"/>
              </a:spcAft>
              <a:buNone/>
              <a:defRPr sz="5716" b="1">
                <a:solidFill>
                  <a:srgbClr val="0FAFFF"/>
                </a:solidFill>
                <a:latin typeface="Arial"/>
                <a:ea typeface="Arial"/>
                <a:cs typeface="Arial"/>
                <a:sym typeface="Arial"/>
              </a:defRPr>
            </a:lvl9pPr>
          </a:lstStyle>
          <a:p>
            <a:endParaRPr/>
          </a:p>
        </p:txBody>
      </p:sp>
      <p:sp>
        <p:nvSpPr>
          <p:cNvPr id="281" name="Google Shape;281;p25"/>
          <p:cNvSpPr txBox="1">
            <a:spLocks noGrp="1"/>
          </p:cNvSpPr>
          <p:nvPr>
            <p:ph type="subTitle" idx="3"/>
          </p:nvPr>
        </p:nvSpPr>
        <p:spPr>
          <a:xfrm>
            <a:off x="12954931" y="7075930"/>
            <a:ext cx="5938229" cy="962400"/>
          </a:xfrm>
          <a:prstGeom prst="rect">
            <a:avLst/>
          </a:prstGeom>
          <a:ln>
            <a:noFill/>
          </a:ln>
        </p:spPr>
        <p:txBody>
          <a:bodyPr spcFirstLastPara="1" wrap="square" lIns="91425" tIns="91425" rIns="91425" bIns="91425" anchor="t" anchorCtr="0"/>
          <a:lstStyle>
            <a:lvl1pPr lvl="0" algn="ctr" rtl="0">
              <a:lnSpc>
                <a:spcPct val="100000"/>
              </a:lnSpc>
              <a:spcBef>
                <a:spcPts val="0"/>
              </a:spcBef>
              <a:spcAft>
                <a:spcPts val="0"/>
              </a:spcAft>
              <a:buNone/>
              <a:defRPr sz="5716" b="1">
                <a:solidFill>
                  <a:srgbClr val="0FAFFF"/>
                </a:solidFill>
                <a:latin typeface="Arial"/>
                <a:ea typeface="Arial"/>
                <a:cs typeface="Arial"/>
                <a:sym typeface="Arial"/>
              </a:defRPr>
            </a:lvl1pPr>
            <a:lvl2pPr lvl="1" algn="ctr" rtl="0">
              <a:lnSpc>
                <a:spcPct val="100000"/>
              </a:lnSpc>
              <a:spcBef>
                <a:spcPts val="0"/>
              </a:spcBef>
              <a:spcAft>
                <a:spcPts val="0"/>
              </a:spcAft>
              <a:buNone/>
              <a:defRPr sz="5716" b="1">
                <a:solidFill>
                  <a:srgbClr val="0FAFFF"/>
                </a:solidFill>
                <a:latin typeface="Arial"/>
                <a:ea typeface="Arial"/>
                <a:cs typeface="Arial"/>
                <a:sym typeface="Arial"/>
              </a:defRPr>
            </a:lvl2pPr>
            <a:lvl3pPr lvl="2" algn="ctr" rtl="0">
              <a:lnSpc>
                <a:spcPct val="100000"/>
              </a:lnSpc>
              <a:spcBef>
                <a:spcPts val="0"/>
              </a:spcBef>
              <a:spcAft>
                <a:spcPts val="0"/>
              </a:spcAft>
              <a:buNone/>
              <a:defRPr sz="5716" b="1">
                <a:solidFill>
                  <a:srgbClr val="0FAFFF"/>
                </a:solidFill>
                <a:latin typeface="Arial"/>
                <a:ea typeface="Arial"/>
                <a:cs typeface="Arial"/>
                <a:sym typeface="Arial"/>
              </a:defRPr>
            </a:lvl3pPr>
            <a:lvl4pPr lvl="3" algn="ctr" rtl="0">
              <a:lnSpc>
                <a:spcPct val="100000"/>
              </a:lnSpc>
              <a:spcBef>
                <a:spcPts val="0"/>
              </a:spcBef>
              <a:spcAft>
                <a:spcPts val="0"/>
              </a:spcAft>
              <a:buNone/>
              <a:defRPr sz="5716" b="1">
                <a:solidFill>
                  <a:srgbClr val="0FAFFF"/>
                </a:solidFill>
                <a:latin typeface="Arial"/>
                <a:ea typeface="Arial"/>
                <a:cs typeface="Arial"/>
                <a:sym typeface="Arial"/>
              </a:defRPr>
            </a:lvl4pPr>
            <a:lvl5pPr lvl="4" algn="ctr" rtl="0">
              <a:lnSpc>
                <a:spcPct val="100000"/>
              </a:lnSpc>
              <a:spcBef>
                <a:spcPts val="0"/>
              </a:spcBef>
              <a:spcAft>
                <a:spcPts val="0"/>
              </a:spcAft>
              <a:buNone/>
              <a:defRPr sz="5716" b="1">
                <a:solidFill>
                  <a:srgbClr val="0FAFFF"/>
                </a:solidFill>
                <a:latin typeface="Arial"/>
                <a:ea typeface="Arial"/>
                <a:cs typeface="Arial"/>
                <a:sym typeface="Arial"/>
              </a:defRPr>
            </a:lvl5pPr>
            <a:lvl6pPr lvl="5" algn="ctr" rtl="0">
              <a:lnSpc>
                <a:spcPct val="100000"/>
              </a:lnSpc>
              <a:spcBef>
                <a:spcPts val="0"/>
              </a:spcBef>
              <a:spcAft>
                <a:spcPts val="0"/>
              </a:spcAft>
              <a:buNone/>
              <a:defRPr sz="5716" b="1">
                <a:solidFill>
                  <a:srgbClr val="0FAFFF"/>
                </a:solidFill>
                <a:latin typeface="Arial"/>
                <a:ea typeface="Arial"/>
                <a:cs typeface="Arial"/>
                <a:sym typeface="Arial"/>
              </a:defRPr>
            </a:lvl6pPr>
            <a:lvl7pPr lvl="6" algn="ctr" rtl="0">
              <a:lnSpc>
                <a:spcPct val="100000"/>
              </a:lnSpc>
              <a:spcBef>
                <a:spcPts val="0"/>
              </a:spcBef>
              <a:spcAft>
                <a:spcPts val="0"/>
              </a:spcAft>
              <a:buNone/>
              <a:defRPr sz="5716" b="1">
                <a:solidFill>
                  <a:srgbClr val="0FAFFF"/>
                </a:solidFill>
                <a:latin typeface="Arial"/>
                <a:ea typeface="Arial"/>
                <a:cs typeface="Arial"/>
                <a:sym typeface="Arial"/>
              </a:defRPr>
            </a:lvl7pPr>
            <a:lvl8pPr lvl="7" algn="ctr" rtl="0">
              <a:lnSpc>
                <a:spcPct val="100000"/>
              </a:lnSpc>
              <a:spcBef>
                <a:spcPts val="0"/>
              </a:spcBef>
              <a:spcAft>
                <a:spcPts val="0"/>
              </a:spcAft>
              <a:buNone/>
              <a:defRPr sz="5716" b="1">
                <a:solidFill>
                  <a:srgbClr val="0FAFFF"/>
                </a:solidFill>
                <a:latin typeface="Arial"/>
                <a:ea typeface="Arial"/>
                <a:cs typeface="Arial"/>
                <a:sym typeface="Arial"/>
              </a:defRPr>
            </a:lvl8pPr>
            <a:lvl9pPr lvl="8" algn="ctr" rtl="0">
              <a:lnSpc>
                <a:spcPct val="100000"/>
              </a:lnSpc>
              <a:spcBef>
                <a:spcPts val="0"/>
              </a:spcBef>
              <a:spcAft>
                <a:spcPts val="0"/>
              </a:spcAft>
              <a:buNone/>
              <a:defRPr sz="5716" b="1">
                <a:solidFill>
                  <a:srgbClr val="0FAFFF"/>
                </a:solidFill>
                <a:latin typeface="Arial"/>
                <a:ea typeface="Arial"/>
                <a:cs typeface="Arial"/>
                <a:sym typeface="Arial"/>
              </a:defRPr>
            </a:lvl9pPr>
          </a:lstStyle>
          <a:p>
            <a:endParaRPr/>
          </a:p>
        </p:txBody>
      </p:sp>
    </p:spTree>
    <p:extLst>
      <p:ext uri="{BB962C8B-B14F-4D97-AF65-F5344CB8AC3E}">
        <p14:creationId xmlns:p14="http://schemas.microsoft.com/office/powerpoint/2010/main" val="248369362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Only - LIGHT ON DARK">
  <p:cSld name="1_Title Only - LIGHT ON DARK">
    <p:spTree>
      <p:nvGrpSpPr>
        <p:cNvPr id="1" name="Shape 282"/>
        <p:cNvGrpSpPr/>
        <p:nvPr/>
      </p:nvGrpSpPr>
      <p:grpSpPr>
        <a:xfrm>
          <a:off x="0" y="0"/>
          <a:ext cx="0" cy="0"/>
          <a:chOff x="0" y="0"/>
          <a:chExt cx="0" cy="0"/>
        </a:xfrm>
      </p:grpSpPr>
      <p:sp>
        <p:nvSpPr>
          <p:cNvPr id="283" name="Google Shape;283;p26"/>
          <p:cNvSpPr txBox="1">
            <a:spLocks noGrp="1"/>
          </p:cNvSpPr>
          <p:nvPr>
            <p:ph type="sldNum" idx="12"/>
          </p:nvPr>
        </p:nvSpPr>
        <p:spPr>
          <a:xfrm>
            <a:off x="18627640" y="10253320"/>
            <a:ext cx="1206378" cy="865434"/>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
        <p:nvSpPr>
          <p:cNvPr id="284" name="Google Shape;284;p26"/>
          <p:cNvSpPr txBox="1">
            <a:spLocks noGrp="1"/>
          </p:cNvSpPr>
          <p:nvPr>
            <p:ph type="title"/>
          </p:nvPr>
        </p:nvSpPr>
        <p:spPr>
          <a:xfrm>
            <a:off x="965960" y="167711"/>
            <a:ext cx="17661663" cy="1935353"/>
          </a:xfrm>
          <a:prstGeom prst="rect">
            <a:avLst/>
          </a:prstGeom>
        </p:spPr>
        <p:txBody>
          <a:bodyPr spcFirstLastPara="1" wrap="square" lIns="91425" tIns="91425" rIns="91425" bIns="91425" anchor="b" anchorCtr="0"/>
          <a:lstStyle>
            <a:lvl1pPr lvl="0" rtl="0">
              <a:spcBef>
                <a:spcPts val="0"/>
              </a:spcBef>
              <a:spcAft>
                <a:spcPts val="0"/>
              </a:spcAft>
              <a:buNone/>
              <a:defRPr sz="7915" b="1">
                <a:solidFill>
                  <a:srgbClr val="FFFFFF"/>
                </a:solidFill>
                <a:latin typeface="Arial"/>
                <a:ea typeface="Arial"/>
                <a:cs typeface="Arial"/>
                <a:sym typeface="Arial"/>
              </a:defRPr>
            </a:lvl1pPr>
            <a:lvl2pPr lvl="1" rtl="0">
              <a:spcBef>
                <a:spcPts val="0"/>
              </a:spcBef>
              <a:spcAft>
                <a:spcPts val="0"/>
              </a:spcAft>
              <a:buNone/>
              <a:defRPr sz="7915" b="1">
                <a:solidFill>
                  <a:srgbClr val="FFFFFF"/>
                </a:solidFill>
                <a:latin typeface="Arial"/>
                <a:ea typeface="Arial"/>
                <a:cs typeface="Arial"/>
                <a:sym typeface="Arial"/>
              </a:defRPr>
            </a:lvl2pPr>
            <a:lvl3pPr lvl="2" rtl="0">
              <a:spcBef>
                <a:spcPts val="0"/>
              </a:spcBef>
              <a:spcAft>
                <a:spcPts val="0"/>
              </a:spcAft>
              <a:buNone/>
              <a:defRPr sz="7915" b="1">
                <a:solidFill>
                  <a:srgbClr val="FFFFFF"/>
                </a:solidFill>
                <a:latin typeface="Arial"/>
                <a:ea typeface="Arial"/>
                <a:cs typeface="Arial"/>
                <a:sym typeface="Arial"/>
              </a:defRPr>
            </a:lvl3pPr>
            <a:lvl4pPr lvl="3" rtl="0">
              <a:spcBef>
                <a:spcPts val="0"/>
              </a:spcBef>
              <a:spcAft>
                <a:spcPts val="0"/>
              </a:spcAft>
              <a:buNone/>
              <a:defRPr sz="7915" b="1">
                <a:solidFill>
                  <a:srgbClr val="FFFFFF"/>
                </a:solidFill>
                <a:latin typeface="Arial"/>
                <a:ea typeface="Arial"/>
                <a:cs typeface="Arial"/>
                <a:sym typeface="Arial"/>
              </a:defRPr>
            </a:lvl4pPr>
            <a:lvl5pPr lvl="4" rtl="0">
              <a:spcBef>
                <a:spcPts val="0"/>
              </a:spcBef>
              <a:spcAft>
                <a:spcPts val="0"/>
              </a:spcAft>
              <a:buNone/>
              <a:defRPr sz="7915" b="1">
                <a:solidFill>
                  <a:srgbClr val="FFFFFF"/>
                </a:solidFill>
                <a:latin typeface="Arial"/>
                <a:ea typeface="Arial"/>
                <a:cs typeface="Arial"/>
                <a:sym typeface="Arial"/>
              </a:defRPr>
            </a:lvl5pPr>
            <a:lvl6pPr lvl="5" rtl="0">
              <a:spcBef>
                <a:spcPts val="0"/>
              </a:spcBef>
              <a:spcAft>
                <a:spcPts val="0"/>
              </a:spcAft>
              <a:buNone/>
              <a:defRPr sz="7915" b="1">
                <a:solidFill>
                  <a:srgbClr val="FFFFFF"/>
                </a:solidFill>
                <a:latin typeface="Arial"/>
                <a:ea typeface="Arial"/>
                <a:cs typeface="Arial"/>
                <a:sym typeface="Arial"/>
              </a:defRPr>
            </a:lvl6pPr>
            <a:lvl7pPr lvl="6" rtl="0">
              <a:spcBef>
                <a:spcPts val="0"/>
              </a:spcBef>
              <a:spcAft>
                <a:spcPts val="0"/>
              </a:spcAft>
              <a:buNone/>
              <a:defRPr sz="7915" b="1">
                <a:solidFill>
                  <a:srgbClr val="FFFFFF"/>
                </a:solidFill>
                <a:latin typeface="Arial"/>
                <a:ea typeface="Arial"/>
                <a:cs typeface="Arial"/>
                <a:sym typeface="Arial"/>
              </a:defRPr>
            </a:lvl7pPr>
            <a:lvl8pPr lvl="7" rtl="0">
              <a:spcBef>
                <a:spcPts val="0"/>
              </a:spcBef>
              <a:spcAft>
                <a:spcPts val="0"/>
              </a:spcAft>
              <a:buNone/>
              <a:defRPr sz="7915" b="1">
                <a:solidFill>
                  <a:srgbClr val="FFFFFF"/>
                </a:solidFill>
                <a:latin typeface="Arial"/>
                <a:ea typeface="Arial"/>
                <a:cs typeface="Arial"/>
                <a:sym typeface="Arial"/>
              </a:defRPr>
            </a:lvl8pPr>
            <a:lvl9pPr lvl="8" rtl="0">
              <a:spcBef>
                <a:spcPts val="0"/>
              </a:spcBef>
              <a:spcAft>
                <a:spcPts val="0"/>
              </a:spcAft>
              <a:buNone/>
              <a:defRPr sz="7915" b="1">
                <a:solidFill>
                  <a:srgbClr val="FFFFFF"/>
                </a:solidFill>
                <a:latin typeface="Arial"/>
                <a:ea typeface="Arial"/>
                <a:cs typeface="Arial"/>
                <a:sym typeface="Arial"/>
              </a:defRPr>
            </a:lvl9pPr>
          </a:lstStyle>
          <a:p>
            <a:endParaRPr/>
          </a:p>
        </p:txBody>
      </p:sp>
      <p:cxnSp>
        <p:nvCxnSpPr>
          <p:cNvPr id="285" name="Google Shape;285;p26"/>
          <p:cNvCxnSpPr/>
          <p:nvPr/>
        </p:nvCxnSpPr>
        <p:spPr>
          <a:xfrm>
            <a:off x="1219570" y="1989184"/>
            <a:ext cx="15895958" cy="0"/>
          </a:xfrm>
          <a:prstGeom prst="straightConnector1">
            <a:avLst/>
          </a:prstGeom>
          <a:noFill/>
          <a:ln w="19050" cap="flat" cmpd="sng">
            <a:solidFill>
              <a:srgbClr val="FFFFFF"/>
            </a:solidFill>
            <a:prstDash val="solid"/>
            <a:round/>
            <a:headEnd type="none" w="med" len="med"/>
            <a:tailEnd type="none" w="med" len="med"/>
          </a:ln>
        </p:spPr>
      </p:cxnSp>
      <p:sp>
        <p:nvSpPr>
          <p:cNvPr id="286" name="Google Shape;286;p26"/>
          <p:cNvSpPr txBox="1">
            <a:spLocks noGrp="1"/>
          </p:cNvSpPr>
          <p:nvPr>
            <p:ph type="subTitle" idx="1"/>
          </p:nvPr>
        </p:nvSpPr>
        <p:spPr>
          <a:xfrm>
            <a:off x="965960" y="1922051"/>
            <a:ext cx="17661663" cy="865434"/>
          </a:xfrm>
          <a:prstGeom prst="rect">
            <a:avLst/>
          </a:prstGeom>
        </p:spPr>
        <p:txBody>
          <a:bodyPr spcFirstLastPara="1" wrap="square" lIns="91425" tIns="91425" rIns="91425" bIns="91425" anchor="t" anchorCtr="0"/>
          <a:lstStyle>
            <a:lvl1pPr lvl="0" rtl="0">
              <a:spcBef>
                <a:spcPts val="0"/>
              </a:spcBef>
              <a:spcAft>
                <a:spcPts val="0"/>
              </a:spcAft>
              <a:buNone/>
              <a:defRPr sz="5277" b="1" i="1">
                <a:solidFill>
                  <a:srgbClr val="0FAFFF"/>
                </a:solidFill>
                <a:latin typeface="Arial"/>
                <a:ea typeface="Arial"/>
                <a:cs typeface="Arial"/>
                <a:sym typeface="Arial"/>
              </a:defRPr>
            </a:lvl1pPr>
            <a:lvl2pPr lvl="1" rtl="0">
              <a:spcBef>
                <a:spcPts val="3518"/>
              </a:spcBef>
              <a:spcAft>
                <a:spcPts val="0"/>
              </a:spcAft>
              <a:buNone/>
              <a:defRPr sz="5277" b="1" i="1">
                <a:solidFill>
                  <a:srgbClr val="0FAFFF"/>
                </a:solidFill>
                <a:latin typeface="Arial"/>
                <a:ea typeface="Arial"/>
                <a:cs typeface="Arial"/>
                <a:sym typeface="Arial"/>
              </a:defRPr>
            </a:lvl2pPr>
            <a:lvl3pPr lvl="2" rtl="0">
              <a:spcBef>
                <a:spcPts val="3518"/>
              </a:spcBef>
              <a:spcAft>
                <a:spcPts val="0"/>
              </a:spcAft>
              <a:buNone/>
              <a:defRPr sz="5277" b="1" i="1">
                <a:solidFill>
                  <a:srgbClr val="0FAFFF"/>
                </a:solidFill>
                <a:latin typeface="Arial"/>
                <a:ea typeface="Arial"/>
                <a:cs typeface="Arial"/>
                <a:sym typeface="Arial"/>
              </a:defRPr>
            </a:lvl3pPr>
            <a:lvl4pPr lvl="3" rtl="0">
              <a:spcBef>
                <a:spcPts val="3518"/>
              </a:spcBef>
              <a:spcAft>
                <a:spcPts val="0"/>
              </a:spcAft>
              <a:buNone/>
              <a:defRPr sz="5277" b="1" i="1">
                <a:solidFill>
                  <a:srgbClr val="0FAFFF"/>
                </a:solidFill>
                <a:latin typeface="Arial"/>
                <a:ea typeface="Arial"/>
                <a:cs typeface="Arial"/>
                <a:sym typeface="Arial"/>
              </a:defRPr>
            </a:lvl4pPr>
            <a:lvl5pPr lvl="4" rtl="0">
              <a:spcBef>
                <a:spcPts val="3518"/>
              </a:spcBef>
              <a:spcAft>
                <a:spcPts val="0"/>
              </a:spcAft>
              <a:buNone/>
              <a:defRPr sz="5277" b="1" i="1">
                <a:solidFill>
                  <a:srgbClr val="0FAFFF"/>
                </a:solidFill>
                <a:latin typeface="Arial"/>
                <a:ea typeface="Arial"/>
                <a:cs typeface="Arial"/>
                <a:sym typeface="Arial"/>
              </a:defRPr>
            </a:lvl5pPr>
            <a:lvl6pPr lvl="5" rtl="0">
              <a:spcBef>
                <a:spcPts val="3518"/>
              </a:spcBef>
              <a:spcAft>
                <a:spcPts val="0"/>
              </a:spcAft>
              <a:buNone/>
              <a:defRPr sz="5277" b="1" i="1">
                <a:solidFill>
                  <a:srgbClr val="0FAFFF"/>
                </a:solidFill>
                <a:latin typeface="Arial"/>
                <a:ea typeface="Arial"/>
                <a:cs typeface="Arial"/>
                <a:sym typeface="Arial"/>
              </a:defRPr>
            </a:lvl6pPr>
            <a:lvl7pPr lvl="6" rtl="0">
              <a:spcBef>
                <a:spcPts val="3518"/>
              </a:spcBef>
              <a:spcAft>
                <a:spcPts val="0"/>
              </a:spcAft>
              <a:buNone/>
              <a:defRPr sz="5277" b="1" i="1">
                <a:solidFill>
                  <a:srgbClr val="0FAFFF"/>
                </a:solidFill>
                <a:latin typeface="Arial"/>
                <a:ea typeface="Arial"/>
                <a:cs typeface="Arial"/>
                <a:sym typeface="Arial"/>
              </a:defRPr>
            </a:lvl7pPr>
            <a:lvl8pPr lvl="7" rtl="0">
              <a:spcBef>
                <a:spcPts val="3518"/>
              </a:spcBef>
              <a:spcAft>
                <a:spcPts val="0"/>
              </a:spcAft>
              <a:buNone/>
              <a:defRPr sz="5277" b="1" i="1">
                <a:solidFill>
                  <a:srgbClr val="0FAFFF"/>
                </a:solidFill>
                <a:latin typeface="Arial"/>
                <a:ea typeface="Arial"/>
                <a:cs typeface="Arial"/>
                <a:sym typeface="Arial"/>
              </a:defRPr>
            </a:lvl8pPr>
            <a:lvl9pPr lvl="8" rtl="0">
              <a:spcBef>
                <a:spcPts val="3518"/>
              </a:spcBef>
              <a:spcAft>
                <a:spcPts val="3518"/>
              </a:spcAft>
              <a:buNone/>
              <a:defRPr sz="5277" b="1" i="1">
                <a:solidFill>
                  <a:srgbClr val="0FAFFF"/>
                </a:solidFill>
                <a:latin typeface="Arial"/>
                <a:ea typeface="Arial"/>
                <a:cs typeface="Arial"/>
                <a:sym typeface="Arial"/>
              </a:defRPr>
            </a:lvl9pPr>
          </a:lstStyle>
          <a:p>
            <a:endParaRPr/>
          </a:p>
        </p:txBody>
      </p:sp>
    </p:spTree>
    <p:extLst>
      <p:ext uri="{BB962C8B-B14F-4D97-AF65-F5344CB8AC3E}">
        <p14:creationId xmlns:p14="http://schemas.microsoft.com/office/powerpoint/2010/main" val="405226618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END DECK">
  <p:cSld name="END DECK">
    <p:bg>
      <p:bgPr>
        <a:solidFill>
          <a:srgbClr val="FFFFFF"/>
        </a:solidFill>
        <a:effectLst/>
      </p:bgPr>
    </p:bg>
    <p:spTree>
      <p:nvGrpSpPr>
        <p:cNvPr id="1" name="Shape 294"/>
        <p:cNvGrpSpPr/>
        <p:nvPr/>
      </p:nvGrpSpPr>
      <p:grpSpPr>
        <a:xfrm>
          <a:off x="0" y="0"/>
          <a:ext cx="0" cy="0"/>
          <a:chOff x="0" y="0"/>
          <a:chExt cx="0" cy="0"/>
        </a:xfrm>
      </p:grpSpPr>
      <p:sp>
        <p:nvSpPr>
          <p:cNvPr id="295" name="Google Shape;295;p29"/>
          <p:cNvSpPr txBox="1">
            <a:spLocks noGrp="1"/>
          </p:cNvSpPr>
          <p:nvPr>
            <p:ph type="sldNum" idx="12"/>
          </p:nvPr>
        </p:nvSpPr>
        <p:spPr>
          <a:xfrm>
            <a:off x="18627640" y="10253320"/>
            <a:ext cx="1206378" cy="865434"/>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pic>
        <p:nvPicPr>
          <p:cNvPr id="3" name="Picture 2" descr="Seal of the General Services Administration">
            <a:extLst>
              <a:ext uri="{FF2B5EF4-FFF2-40B4-BE49-F238E27FC236}">
                <a16:creationId xmlns:a16="http://schemas.microsoft.com/office/drawing/2014/main" id="{DC22C6D9-7995-E44A-A19A-B77E4A22311D}"/>
              </a:ext>
            </a:extLst>
          </p:cNvPr>
          <p:cNvPicPr>
            <a:picLocks noChangeAspect="1"/>
          </p:cNvPicPr>
          <p:nvPr userDrawn="1"/>
        </p:nvPicPr>
        <p:blipFill>
          <a:blip r:embed="rId2"/>
          <a:stretch>
            <a:fillRect/>
          </a:stretch>
        </p:blipFill>
        <p:spPr>
          <a:xfrm>
            <a:off x="7385465" y="2987903"/>
            <a:ext cx="5333171" cy="5333545"/>
          </a:xfrm>
          <a:prstGeom prst="rect">
            <a:avLst/>
          </a:prstGeom>
        </p:spPr>
      </p:pic>
    </p:spTree>
    <p:extLst>
      <p:ext uri="{BB962C8B-B14F-4D97-AF65-F5344CB8AC3E}">
        <p14:creationId xmlns:p14="http://schemas.microsoft.com/office/powerpoint/2010/main" val="1374445284"/>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COVER" type="title">
  <p:cSld name="COVER">
    <p:spTree>
      <p:nvGrpSpPr>
        <p:cNvPr id="1" name="Shape 9"/>
        <p:cNvGrpSpPr/>
        <p:nvPr/>
      </p:nvGrpSpPr>
      <p:grpSpPr>
        <a:xfrm>
          <a:off x="0" y="0"/>
          <a:ext cx="0" cy="0"/>
          <a:chOff x="0" y="0"/>
          <a:chExt cx="0" cy="0"/>
        </a:xfrm>
      </p:grpSpPr>
      <p:grpSp>
        <p:nvGrpSpPr>
          <p:cNvPr id="10" name="Google Shape;10;p2"/>
          <p:cNvGrpSpPr/>
          <p:nvPr/>
        </p:nvGrpSpPr>
        <p:grpSpPr>
          <a:xfrm>
            <a:off x="-36149" y="-54299"/>
            <a:ext cx="4433827" cy="11390920"/>
            <a:chOff x="-92652" y="-16478"/>
            <a:chExt cx="2421528" cy="6907464"/>
          </a:xfrm>
        </p:grpSpPr>
        <p:sp>
          <p:nvSpPr>
            <p:cNvPr id="11" name="Google Shape;11;p2" descr="White and blue curved shape containing the GSA logo in the bottom left corner. " title="Cover page design"/>
            <p:cNvSpPr/>
            <p:nvPr/>
          </p:nvSpPr>
          <p:spPr>
            <a:xfrm rot="-5400000">
              <a:off x="-2280159" y="2257390"/>
              <a:ext cx="6874470" cy="2343600"/>
            </a:xfrm>
            <a:prstGeom prst="flowChartDocumen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3957"/>
            </a:p>
          </p:txBody>
        </p:sp>
        <p:sp>
          <p:nvSpPr>
            <p:cNvPr id="12" name="Google Shape;12;p2"/>
            <p:cNvSpPr/>
            <p:nvPr/>
          </p:nvSpPr>
          <p:spPr>
            <a:xfrm rot="-5400000">
              <a:off x="-2407281" y="2298151"/>
              <a:ext cx="6907464" cy="2278206"/>
            </a:xfrm>
            <a:prstGeom prst="flowChartDocument">
              <a:avLst/>
            </a:prstGeom>
            <a:solidFill>
              <a:srgbClr val="0FAFFF"/>
            </a:solidFill>
            <a:ln w="9525" cap="flat" cmpd="sng">
              <a:solidFill>
                <a:srgbClr val="0FA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3957"/>
            </a:p>
          </p:txBody>
        </p:sp>
      </p:grpSp>
      <p:sp>
        <p:nvSpPr>
          <p:cNvPr id="13" name="Google Shape;13;p2"/>
          <p:cNvSpPr txBox="1">
            <a:spLocks noGrp="1"/>
          </p:cNvSpPr>
          <p:nvPr>
            <p:ph type="sldNum" idx="12"/>
          </p:nvPr>
        </p:nvSpPr>
        <p:spPr>
          <a:xfrm>
            <a:off x="18627640" y="10253320"/>
            <a:ext cx="1206378" cy="865434"/>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
        <p:nvSpPr>
          <p:cNvPr id="14" name="Google Shape;14;p2"/>
          <p:cNvSpPr txBox="1">
            <a:spLocks noGrp="1"/>
          </p:cNvSpPr>
          <p:nvPr>
            <p:ph type="subTitle" idx="1"/>
          </p:nvPr>
        </p:nvSpPr>
        <p:spPr>
          <a:xfrm>
            <a:off x="6059702" y="9966179"/>
            <a:ext cx="12829555" cy="975592"/>
          </a:xfrm>
          <a:prstGeom prst="rect">
            <a:avLst/>
          </a:prstGeom>
        </p:spPr>
        <p:txBody>
          <a:bodyPr spcFirstLastPara="1" wrap="square" lIns="91425" tIns="91425" rIns="91425" bIns="91425" anchor="b" anchorCtr="0"/>
          <a:lstStyle>
            <a:lvl1pPr lvl="0">
              <a:lnSpc>
                <a:spcPct val="100000"/>
              </a:lnSpc>
              <a:spcBef>
                <a:spcPts val="0"/>
              </a:spcBef>
              <a:spcAft>
                <a:spcPts val="0"/>
              </a:spcAft>
              <a:buNone/>
              <a:defRPr sz="4177">
                <a:solidFill>
                  <a:srgbClr val="FFFFFF"/>
                </a:solidFill>
                <a:latin typeface="Arial"/>
                <a:ea typeface="Arial"/>
                <a:cs typeface="Arial"/>
                <a:sym typeface="Arial"/>
              </a:defRPr>
            </a:lvl1pPr>
            <a:lvl2pPr lvl="1">
              <a:lnSpc>
                <a:spcPct val="100000"/>
              </a:lnSpc>
              <a:spcBef>
                <a:spcPts val="0"/>
              </a:spcBef>
              <a:spcAft>
                <a:spcPts val="0"/>
              </a:spcAft>
              <a:buNone/>
              <a:defRPr sz="4177">
                <a:solidFill>
                  <a:srgbClr val="FFFFFF"/>
                </a:solidFill>
                <a:latin typeface="Arial"/>
                <a:ea typeface="Arial"/>
                <a:cs typeface="Arial"/>
                <a:sym typeface="Arial"/>
              </a:defRPr>
            </a:lvl2pPr>
            <a:lvl3pPr lvl="2">
              <a:lnSpc>
                <a:spcPct val="100000"/>
              </a:lnSpc>
              <a:spcBef>
                <a:spcPts val="0"/>
              </a:spcBef>
              <a:spcAft>
                <a:spcPts val="0"/>
              </a:spcAft>
              <a:buNone/>
              <a:defRPr sz="4177">
                <a:solidFill>
                  <a:srgbClr val="FFFFFF"/>
                </a:solidFill>
                <a:latin typeface="Arial"/>
                <a:ea typeface="Arial"/>
                <a:cs typeface="Arial"/>
                <a:sym typeface="Arial"/>
              </a:defRPr>
            </a:lvl3pPr>
            <a:lvl4pPr lvl="3">
              <a:lnSpc>
                <a:spcPct val="100000"/>
              </a:lnSpc>
              <a:spcBef>
                <a:spcPts val="0"/>
              </a:spcBef>
              <a:spcAft>
                <a:spcPts val="0"/>
              </a:spcAft>
              <a:buNone/>
              <a:defRPr sz="4177">
                <a:solidFill>
                  <a:srgbClr val="FFFFFF"/>
                </a:solidFill>
                <a:latin typeface="Arial"/>
                <a:ea typeface="Arial"/>
                <a:cs typeface="Arial"/>
                <a:sym typeface="Arial"/>
              </a:defRPr>
            </a:lvl4pPr>
            <a:lvl5pPr lvl="4">
              <a:lnSpc>
                <a:spcPct val="100000"/>
              </a:lnSpc>
              <a:spcBef>
                <a:spcPts val="0"/>
              </a:spcBef>
              <a:spcAft>
                <a:spcPts val="0"/>
              </a:spcAft>
              <a:buNone/>
              <a:defRPr sz="4177">
                <a:solidFill>
                  <a:srgbClr val="FFFFFF"/>
                </a:solidFill>
                <a:latin typeface="Arial"/>
                <a:ea typeface="Arial"/>
                <a:cs typeface="Arial"/>
                <a:sym typeface="Arial"/>
              </a:defRPr>
            </a:lvl5pPr>
            <a:lvl6pPr lvl="5">
              <a:lnSpc>
                <a:spcPct val="100000"/>
              </a:lnSpc>
              <a:spcBef>
                <a:spcPts val="0"/>
              </a:spcBef>
              <a:spcAft>
                <a:spcPts val="0"/>
              </a:spcAft>
              <a:buNone/>
              <a:defRPr sz="4177">
                <a:solidFill>
                  <a:srgbClr val="FFFFFF"/>
                </a:solidFill>
                <a:latin typeface="Arial"/>
                <a:ea typeface="Arial"/>
                <a:cs typeface="Arial"/>
                <a:sym typeface="Arial"/>
              </a:defRPr>
            </a:lvl6pPr>
            <a:lvl7pPr lvl="6">
              <a:lnSpc>
                <a:spcPct val="100000"/>
              </a:lnSpc>
              <a:spcBef>
                <a:spcPts val="0"/>
              </a:spcBef>
              <a:spcAft>
                <a:spcPts val="0"/>
              </a:spcAft>
              <a:buNone/>
              <a:defRPr sz="4177">
                <a:solidFill>
                  <a:srgbClr val="FFFFFF"/>
                </a:solidFill>
                <a:latin typeface="Arial"/>
                <a:ea typeface="Arial"/>
                <a:cs typeface="Arial"/>
                <a:sym typeface="Arial"/>
              </a:defRPr>
            </a:lvl7pPr>
            <a:lvl8pPr lvl="7">
              <a:lnSpc>
                <a:spcPct val="100000"/>
              </a:lnSpc>
              <a:spcBef>
                <a:spcPts val="0"/>
              </a:spcBef>
              <a:spcAft>
                <a:spcPts val="0"/>
              </a:spcAft>
              <a:buNone/>
              <a:defRPr sz="4177">
                <a:solidFill>
                  <a:srgbClr val="FFFFFF"/>
                </a:solidFill>
                <a:latin typeface="Arial"/>
                <a:ea typeface="Arial"/>
                <a:cs typeface="Arial"/>
                <a:sym typeface="Arial"/>
              </a:defRPr>
            </a:lvl8pPr>
            <a:lvl9pPr lvl="8">
              <a:lnSpc>
                <a:spcPct val="100000"/>
              </a:lnSpc>
              <a:spcBef>
                <a:spcPts val="0"/>
              </a:spcBef>
              <a:spcAft>
                <a:spcPts val="0"/>
              </a:spcAft>
              <a:buNone/>
              <a:defRPr sz="4177">
                <a:solidFill>
                  <a:srgbClr val="FFFFFF"/>
                </a:solidFill>
                <a:latin typeface="Arial"/>
                <a:ea typeface="Arial"/>
                <a:cs typeface="Arial"/>
                <a:sym typeface="Arial"/>
              </a:defRPr>
            </a:lvl9pPr>
          </a:lstStyle>
          <a:p>
            <a:endParaRPr/>
          </a:p>
        </p:txBody>
      </p:sp>
      <p:sp>
        <p:nvSpPr>
          <p:cNvPr id="15" name="Google Shape;15;p2"/>
          <p:cNvSpPr/>
          <p:nvPr/>
        </p:nvSpPr>
        <p:spPr>
          <a:xfrm>
            <a:off x="-44256" y="-117786"/>
            <a:ext cx="20140377" cy="2059364"/>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201008" tIns="201008" rIns="201008" bIns="201008" anchor="ctr" anchorCtr="0">
            <a:noAutofit/>
          </a:bodyPr>
          <a:lstStyle/>
          <a:p>
            <a:pPr marL="0" lvl="0" indent="0" algn="l" rtl="0">
              <a:spcBef>
                <a:spcPts val="0"/>
              </a:spcBef>
              <a:spcAft>
                <a:spcPts val="0"/>
              </a:spcAft>
              <a:buNone/>
            </a:pPr>
            <a:endParaRPr sz="3957"/>
          </a:p>
        </p:txBody>
      </p:sp>
      <p:pic>
        <p:nvPicPr>
          <p:cNvPr id="17" name="Google Shape;17;p2"/>
          <p:cNvPicPr preferRelativeResize="0"/>
          <p:nvPr/>
        </p:nvPicPr>
        <p:blipFill>
          <a:blip r:embed="rId2">
            <a:alphaModFix/>
          </a:blip>
          <a:stretch>
            <a:fillRect/>
          </a:stretch>
        </p:blipFill>
        <p:spPr>
          <a:xfrm>
            <a:off x="1280951" y="379700"/>
            <a:ext cx="1291754" cy="1166183"/>
          </a:xfrm>
          <a:prstGeom prst="rect">
            <a:avLst/>
          </a:prstGeom>
          <a:noFill/>
          <a:ln>
            <a:noFill/>
          </a:ln>
        </p:spPr>
      </p:pic>
      <p:sp>
        <p:nvSpPr>
          <p:cNvPr id="18" name="Google Shape;18;p2"/>
          <p:cNvSpPr txBox="1"/>
          <p:nvPr/>
        </p:nvSpPr>
        <p:spPr>
          <a:xfrm>
            <a:off x="7787315" y="843339"/>
            <a:ext cx="11615263" cy="865434"/>
          </a:xfrm>
          <a:prstGeom prst="rect">
            <a:avLst/>
          </a:prstGeom>
          <a:noFill/>
          <a:ln>
            <a:noFill/>
          </a:ln>
        </p:spPr>
        <p:txBody>
          <a:bodyPr spcFirstLastPara="1" wrap="square" lIns="201008" tIns="201008" rIns="201008" bIns="201008" anchor="b" anchorCtr="0">
            <a:noAutofit/>
          </a:bodyPr>
          <a:lstStyle/>
          <a:p>
            <a:pPr marL="0" lvl="0" indent="0" algn="r" rtl="0">
              <a:spcBef>
                <a:spcPts val="0"/>
              </a:spcBef>
              <a:spcAft>
                <a:spcPts val="0"/>
              </a:spcAft>
              <a:buNone/>
            </a:pPr>
            <a:r>
              <a:rPr lang="en" sz="2638" b="1">
                <a:solidFill>
                  <a:srgbClr val="003C71"/>
                </a:solidFill>
              </a:rPr>
              <a:t>Office of Government-wide Policy</a:t>
            </a:r>
            <a:endParaRPr sz="2638" b="1">
              <a:solidFill>
                <a:srgbClr val="003C71"/>
              </a:solidFill>
            </a:endParaRPr>
          </a:p>
        </p:txBody>
      </p:sp>
      <p:sp>
        <p:nvSpPr>
          <p:cNvPr id="19" name="Google Shape;19;p2"/>
          <p:cNvSpPr txBox="1">
            <a:spLocks noGrp="1"/>
          </p:cNvSpPr>
          <p:nvPr>
            <p:ph type="title"/>
          </p:nvPr>
        </p:nvSpPr>
        <p:spPr>
          <a:xfrm>
            <a:off x="6059704" y="3118344"/>
            <a:ext cx="12829555" cy="2574534"/>
          </a:xfrm>
          <a:prstGeom prst="rect">
            <a:avLst/>
          </a:prstGeom>
        </p:spPr>
        <p:txBody>
          <a:bodyPr spcFirstLastPara="1" wrap="square" lIns="91425" tIns="91425" rIns="91425" bIns="91425" anchor="b" anchorCtr="0"/>
          <a:lstStyle>
            <a:lvl1pPr lvl="0" rtl="0">
              <a:spcBef>
                <a:spcPts val="0"/>
              </a:spcBef>
              <a:spcAft>
                <a:spcPts val="0"/>
              </a:spcAft>
              <a:buNone/>
              <a:defRPr sz="6156">
                <a:solidFill>
                  <a:srgbClr val="0FAFFF"/>
                </a:solidFill>
                <a:latin typeface="Arial"/>
                <a:ea typeface="Arial"/>
                <a:cs typeface="Arial"/>
                <a:sym typeface="Arial"/>
              </a:defRPr>
            </a:lvl1pPr>
            <a:lvl2pPr lvl="1" rtl="0">
              <a:spcBef>
                <a:spcPts val="0"/>
              </a:spcBef>
              <a:spcAft>
                <a:spcPts val="0"/>
              </a:spcAft>
              <a:buNone/>
              <a:defRPr sz="6156">
                <a:solidFill>
                  <a:srgbClr val="0FAFFF"/>
                </a:solidFill>
                <a:latin typeface="Arial"/>
                <a:ea typeface="Arial"/>
                <a:cs typeface="Arial"/>
                <a:sym typeface="Arial"/>
              </a:defRPr>
            </a:lvl2pPr>
            <a:lvl3pPr lvl="2" rtl="0">
              <a:spcBef>
                <a:spcPts val="0"/>
              </a:spcBef>
              <a:spcAft>
                <a:spcPts val="0"/>
              </a:spcAft>
              <a:buNone/>
              <a:defRPr sz="6156">
                <a:solidFill>
                  <a:srgbClr val="0FAFFF"/>
                </a:solidFill>
                <a:latin typeface="Arial"/>
                <a:ea typeface="Arial"/>
                <a:cs typeface="Arial"/>
                <a:sym typeface="Arial"/>
              </a:defRPr>
            </a:lvl3pPr>
            <a:lvl4pPr lvl="3" rtl="0">
              <a:spcBef>
                <a:spcPts val="0"/>
              </a:spcBef>
              <a:spcAft>
                <a:spcPts val="0"/>
              </a:spcAft>
              <a:buNone/>
              <a:defRPr sz="6156">
                <a:solidFill>
                  <a:srgbClr val="0FAFFF"/>
                </a:solidFill>
                <a:latin typeface="Arial"/>
                <a:ea typeface="Arial"/>
                <a:cs typeface="Arial"/>
                <a:sym typeface="Arial"/>
              </a:defRPr>
            </a:lvl4pPr>
            <a:lvl5pPr lvl="4" rtl="0">
              <a:spcBef>
                <a:spcPts val="0"/>
              </a:spcBef>
              <a:spcAft>
                <a:spcPts val="0"/>
              </a:spcAft>
              <a:buNone/>
              <a:defRPr sz="6156">
                <a:solidFill>
                  <a:srgbClr val="0FAFFF"/>
                </a:solidFill>
                <a:latin typeface="Arial"/>
                <a:ea typeface="Arial"/>
                <a:cs typeface="Arial"/>
                <a:sym typeface="Arial"/>
              </a:defRPr>
            </a:lvl5pPr>
            <a:lvl6pPr lvl="5" rtl="0">
              <a:spcBef>
                <a:spcPts val="0"/>
              </a:spcBef>
              <a:spcAft>
                <a:spcPts val="0"/>
              </a:spcAft>
              <a:buNone/>
              <a:defRPr sz="6156">
                <a:solidFill>
                  <a:srgbClr val="0FAFFF"/>
                </a:solidFill>
                <a:latin typeface="Arial"/>
                <a:ea typeface="Arial"/>
                <a:cs typeface="Arial"/>
                <a:sym typeface="Arial"/>
              </a:defRPr>
            </a:lvl6pPr>
            <a:lvl7pPr lvl="6" rtl="0">
              <a:spcBef>
                <a:spcPts val="0"/>
              </a:spcBef>
              <a:spcAft>
                <a:spcPts val="0"/>
              </a:spcAft>
              <a:buNone/>
              <a:defRPr sz="6156">
                <a:solidFill>
                  <a:srgbClr val="0FAFFF"/>
                </a:solidFill>
                <a:latin typeface="Arial"/>
                <a:ea typeface="Arial"/>
                <a:cs typeface="Arial"/>
                <a:sym typeface="Arial"/>
              </a:defRPr>
            </a:lvl7pPr>
            <a:lvl8pPr lvl="7" rtl="0">
              <a:spcBef>
                <a:spcPts val="0"/>
              </a:spcBef>
              <a:spcAft>
                <a:spcPts val="0"/>
              </a:spcAft>
              <a:buNone/>
              <a:defRPr sz="6156">
                <a:solidFill>
                  <a:srgbClr val="0FAFFF"/>
                </a:solidFill>
                <a:latin typeface="Arial"/>
                <a:ea typeface="Arial"/>
                <a:cs typeface="Arial"/>
                <a:sym typeface="Arial"/>
              </a:defRPr>
            </a:lvl8pPr>
            <a:lvl9pPr lvl="8" rtl="0">
              <a:spcBef>
                <a:spcPts val="0"/>
              </a:spcBef>
              <a:spcAft>
                <a:spcPts val="0"/>
              </a:spcAft>
              <a:buNone/>
              <a:defRPr sz="6156">
                <a:solidFill>
                  <a:srgbClr val="0FAFFF"/>
                </a:solidFill>
                <a:latin typeface="Arial"/>
                <a:ea typeface="Arial"/>
                <a:cs typeface="Arial"/>
                <a:sym typeface="Arial"/>
              </a:defRPr>
            </a:lvl9pPr>
          </a:lstStyle>
          <a:p>
            <a:endParaRPr/>
          </a:p>
        </p:txBody>
      </p:sp>
      <p:sp>
        <p:nvSpPr>
          <p:cNvPr id="20" name="Google Shape;20;p2"/>
          <p:cNvSpPr txBox="1">
            <a:spLocks noGrp="1"/>
          </p:cNvSpPr>
          <p:nvPr>
            <p:ph type="title" idx="2"/>
          </p:nvPr>
        </p:nvSpPr>
        <p:spPr>
          <a:xfrm>
            <a:off x="6059704" y="5338290"/>
            <a:ext cx="12829555" cy="865434"/>
          </a:xfrm>
          <a:prstGeom prst="rect">
            <a:avLst/>
          </a:prstGeom>
        </p:spPr>
        <p:txBody>
          <a:bodyPr spcFirstLastPara="1" wrap="square" lIns="91425" tIns="91425" rIns="91425" bIns="91425" anchor="t" anchorCtr="0"/>
          <a:lstStyle>
            <a:lvl1pPr lvl="0" rtl="0">
              <a:spcBef>
                <a:spcPts val="0"/>
              </a:spcBef>
              <a:spcAft>
                <a:spcPts val="0"/>
              </a:spcAft>
              <a:buNone/>
              <a:defRPr b="1">
                <a:latin typeface="Arial"/>
                <a:ea typeface="Arial"/>
                <a:cs typeface="Arial"/>
                <a:sym typeface="Arial"/>
              </a:defRPr>
            </a:lvl1pPr>
            <a:lvl2pPr lvl="1" rtl="0">
              <a:spcBef>
                <a:spcPts val="0"/>
              </a:spcBef>
              <a:spcAft>
                <a:spcPts val="0"/>
              </a:spcAft>
              <a:buNone/>
              <a:defRPr b="1">
                <a:latin typeface="Arial"/>
                <a:ea typeface="Arial"/>
                <a:cs typeface="Arial"/>
                <a:sym typeface="Arial"/>
              </a:defRPr>
            </a:lvl2pPr>
            <a:lvl3pPr lvl="2" rtl="0">
              <a:spcBef>
                <a:spcPts val="0"/>
              </a:spcBef>
              <a:spcAft>
                <a:spcPts val="0"/>
              </a:spcAft>
              <a:buNone/>
              <a:defRPr b="1">
                <a:latin typeface="Arial"/>
                <a:ea typeface="Arial"/>
                <a:cs typeface="Arial"/>
                <a:sym typeface="Arial"/>
              </a:defRPr>
            </a:lvl3pPr>
            <a:lvl4pPr lvl="3" rtl="0">
              <a:spcBef>
                <a:spcPts val="0"/>
              </a:spcBef>
              <a:spcAft>
                <a:spcPts val="0"/>
              </a:spcAft>
              <a:buNone/>
              <a:defRPr b="1">
                <a:latin typeface="Arial"/>
                <a:ea typeface="Arial"/>
                <a:cs typeface="Arial"/>
                <a:sym typeface="Arial"/>
              </a:defRPr>
            </a:lvl4pPr>
            <a:lvl5pPr lvl="4" rtl="0">
              <a:spcBef>
                <a:spcPts val="0"/>
              </a:spcBef>
              <a:spcAft>
                <a:spcPts val="0"/>
              </a:spcAft>
              <a:buNone/>
              <a:defRPr b="1">
                <a:latin typeface="Arial"/>
                <a:ea typeface="Arial"/>
                <a:cs typeface="Arial"/>
                <a:sym typeface="Arial"/>
              </a:defRPr>
            </a:lvl5pPr>
            <a:lvl6pPr lvl="5" rtl="0">
              <a:spcBef>
                <a:spcPts val="0"/>
              </a:spcBef>
              <a:spcAft>
                <a:spcPts val="0"/>
              </a:spcAft>
              <a:buNone/>
              <a:defRPr b="1">
                <a:latin typeface="Arial"/>
                <a:ea typeface="Arial"/>
                <a:cs typeface="Arial"/>
                <a:sym typeface="Arial"/>
              </a:defRPr>
            </a:lvl6pPr>
            <a:lvl7pPr lvl="6" rtl="0">
              <a:spcBef>
                <a:spcPts val="0"/>
              </a:spcBef>
              <a:spcAft>
                <a:spcPts val="0"/>
              </a:spcAft>
              <a:buNone/>
              <a:defRPr b="1">
                <a:latin typeface="Arial"/>
                <a:ea typeface="Arial"/>
                <a:cs typeface="Arial"/>
                <a:sym typeface="Arial"/>
              </a:defRPr>
            </a:lvl7pPr>
            <a:lvl8pPr lvl="7" rtl="0">
              <a:spcBef>
                <a:spcPts val="0"/>
              </a:spcBef>
              <a:spcAft>
                <a:spcPts val="0"/>
              </a:spcAft>
              <a:buNone/>
              <a:defRPr b="1">
                <a:latin typeface="Arial"/>
                <a:ea typeface="Arial"/>
                <a:cs typeface="Arial"/>
                <a:sym typeface="Arial"/>
              </a:defRPr>
            </a:lvl8pPr>
            <a:lvl9pPr lvl="8" rtl="0">
              <a:spcBef>
                <a:spcPts val="0"/>
              </a:spcBef>
              <a:spcAft>
                <a:spcPts val="0"/>
              </a:spcAft>
              <a:buNone/>
              <a:defRPr b="1">
                <a:latin typeface="Arial"/>
                <a:ea typeface="Arial"/>
                <a:cs typeface="Arial"/>
                <a:sym typeface="Arial"/>
              </a:defRPr>
            </a:lvl9pPr>
          </a:lstStyle>
          <a:p>
            <a:endParaRPr/>
          </a:p>
        </p:txBody>
      </p:sp>
    </p:spTree>
    <p:extLst>
      <p:ext uri="{BB962C8B-B14F-4D97-AF65-F5344CB8AC3E}">
        <p14:creationId xmlns:p14="http://schemas.microsoft.com/office/powerpoint/2010/main" val="341647944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Bullets - LIGHT ON DARK - 2 COLUMNS" type="tx">
  <p:cSld name="Bullets - LIGHT ON DARK - 2 COLUMNS">
    <p:spTree>
      <p:nvGrpSpPr>
        <p:cNvPr id="1" name="Shape 26"/>
        <p:cNvGrpSpPr/>
        <p:nvPr/>
      </p:nvGrpSpPr>
      <p:grpSpPr>
        <a:xfrm>
          <a:off x="0" y="0"/>
          <a:ext cx="0" cy="0"/>
          <a:chOff x="0" y="0"/>
          <a:chExt cx="0" cy="0"/>
        </a:xfrm>
      </p:grpSpPr>
      <p:sp>
        <p:nvSpPr>
          <p:cNvPr id="27" name="Google Shape;27;p4"/>
          <p:cNvSpPr txBox="1">
            <a:spLocks noGrp="1"/>
          </p:cNvSpPr>
          <p:nvPr>
            <p:ph type="sldNum" idx="12"/>
          </p:nvPr>
        </p:nvSpPr>
        <p:spPr>
          <a:xfrm>
            <a:off x="17789969" y="10253320"/>
            <a:ext cx="1206378" cy="865434"/>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
        <p:nvSpPr>
          <p:cNvPr id="28" name="Google Shape;28;p4"/>
          <p:cNvSpPr txBox="1">
            <a:spLocks noGrp="1"/>
          </p:cNvSpPr>
          <p:nvPr>
            <p:ph type="body" idx="1"/>
          </p:nvPr>
        </p:nvSpPr>
        <p:spPr>
          <a:xfrm>
            <a:off x="786663" y="3499788"/>
            <a:ext cx="8085173" cy="3755271"/>
          </a:xfrm>
          <a:prstGeom prst="rect">
            <a:avLst/>
          </a:prstGeom>
        </p:spPr>
        <p:txBody>
          <a:bodyPr spcFirstLastPara="1" wrap="square" lIns="91425" tIns="91425" rIns="91425" bIns="91425" anchor="t" anchorCtr="0"/>
          <a:lstStyle>
            <a:lvl1pPr marL="1005200" lvl="0" indent="-809744" rtl="0">
              <a:lnSpc>
                <a:spcPct val="100000"/>
              </a:lnSpc>
              <a:spcBef>
                <a:spcPts val="0"/>
              </a:spcBef>
              <a:spcAft>
                <a:spcPts val="0"/>
              </a:spcAft>
              <a:buClr>
                <a:srgbClr val="0FAFFF"/>
              </a:buClr>
              <a:buSzPts val="2200"/>
              <a:buFont typeface="Arial"/>
              <a:buChar char="●"/>
              <a:defRPr sz="4837" b="1">
                <a:solidFill>
                  <a:srgbClr val="FFFFFF"/>
                </a:solidFill>
                <a:latin typeface="Arial"/>
                <a:ea typeface="Arial"/>
                <a:cs typeface="Arial"/>
                <a:sym typeface="Arial"/>
              </a:defRPr>
            </a:lvl1pPr>
            <a:lvl2pPr marL="2010400" lvl="1" indent="-809744" rtl="0">
              <a:lnSpc>
                <a:spcPct val="100000"/>
              </a:lnSpc>
              <a:spcBef>
                <a:spcPts val="1759"/>
              </a:spcBef>
              <a:spcAft>
                <a:spcPts val="0"/>
              </a:spcAft>
              <a:buClr>
                <a:srgbClr val="0FAFFF"/>
              </a:buClr>
              <a:buSzPts val="2200"/>
              <a:buFont typeface="Arial"/>
              <a:buChar char="○"/>
              <a:defRPr sz="4837" b="1">
                <a:solidFill>
                  <a:srgbClr val="FFFFFF"/>
                </a:solidFill>
                <a:latin typeface="Arial"/>
                <a:ea typeface="Arial"/>
                <a:cs typeface="Arial"/>
                <a:sym typeface="Arial"/>
              </a:defRPr>
            </a:lvl2pPr>
            <a:lvl3pPr marL="3015600" lvl="2" indent="-809744" rtl="0">
              <a:lnSpc>
                <a:spcPct val="100000"/>
              </a:lnSpc>
              <a:spcBef>
                <a:spcPts val="1759"/>
              </a:spcBef>
              <a:spcAft>
                <a:spcPts val="0"/>
              </a:spcAft>
              <a:buClr>
                <a:srgbClr val="0FAFFF"/>
              </a:buClr>
              <a:buSzPts val="2200"/>
              <a:buFont typeface="Arial"/>
              <a:buChar char="■"/>
              <a:defRPr sz="4837" b="1">
                <a:solidFill>
                  <a:srgbClr val="FFFFFF"/>
                </a:solidFill>
                <a:latin typeface="Arial"/>
                <a:ea typeface="Arial"/>
                <a:cs typeface="Arial"/>
                <a:sym typeface="Arial"/>
              </a:defRPr>
            </a:lvl3pPr>
            <a:lvl4pPr marL="4020800" lvl="3" indent="-809744" rtl="0">
              <a:lnSpc>
                <a:spcPct val="100000"/>
              </a:lnSpc>
              <a:spcBef>
                <a:spcPts val="1759"/>
              </a:spcBef>
              <a:spcAft>
                <a:spcPts val="0"/>
              </a:spcAft>
              <a:buClr>
                <a:srgbClr val="0FAFFF"/>
              </a:buClr>
              <a:buSzPts val="2200"/>
              <a:buFont typeface="Arial"/>
              <a:buChar char="●"/>
              <a:defRPr sz="4837" b="1">
                <a:solidFill>
                  <a:srgbClr val="FFFFFF"/>
                </a:solidFill>
                <a:latin typeface="Arial"/>
                <a:ea typeface="Arial"/>
                <a:cs typeface="Arial"/>
                <a:sym typeface="Arial"/>
              </a:defRPr>
            </a:lvl4pPr>
            <a:lvl5pPr marL="5026000" lvl="4" indent="-809744" rtl="0">
              <a:lnSpc>
                <a:spcPct val="100000"/>
              </a:lnSpc>
              <a:spcBef>
                <a:spcPts val="1759"/>
              </a:spcBef>
              <a:spcAft>
                <a:spcPts val="0"/>
              </a:spcAft>
              <a:buClr>
                <a:srgbClr val="0FAFFF"/>
              </a:buClr>
              <a:buSzPts val="2200"/>
              <a:buFont typeface="Arial"/>
              <a:buChar char="○"/>
              <a:defRPr sz="4837" b="1">
                <a:solidFill>
                  <a:srgbClr val="FFFFFF"/>
                </a:solidFill>
                <a:latin typeface="Arial"/>
                <a:ea typeface="Arial"/>
                <a:cs typeface="Arial"/>
                <a:sym typeface="Arial"/>
              </a:defRPr>
            </a:lvl5pPr>
            <a:lvl6pPr marL="6031200" lvl="5" indent="-809744" rtl="0">
              <a:lnSpc>
                <a:spcPct val="100000"/>
              </a:lnSpc>
              <a:spcBef>
                <a:spcPts val="1759"/>
              </a:spcBef>
              <a:spcAft>
                <a:spcPts val="0"/>
              </a:spcAft>
              <a:buClr>
                <a:srgbClr val="0FAFFF"/>
              </a:buClr>
              <a:buSzPts val="2200"/>
              <a:buFont typeface="Arial"/>
              <a:buChar char="■"/>
              <a:defRPr sz="4837" b="1">
                <a:solidFill>
                  <a:srgbClr val="FFFFFF"/>
                </a:solidFill>
                <a:latin typeface="Arial"/>
                <a:ea typeface="Arial"/>
                <a:cs typeface="Arial"/>
                <a:sym typeface="Arial"/>
              </a:defRPr>
            </a:lvl6pPr>
            <a:lvl7pPr marL="7036399" lvl="6" indent="-809744" rtl="0">
              <a:lnSpc>
                <a:spcPct val="100000"/>
              </a:lnSpc>
              <a:spcBef>
                <a:spcPts val="1759"/>
              </a:spcBef>
              <a:spcAft>
                <a:spcPts val="0"/>
              </a:spcAft>
              <a:buClr>
                <a:srgbClr val="0FAFFF"/>
              </a:buClr>
              <a:buSzPts val="2200"/>
              <a:buFont typeface="Arial"/>
              <a:buChar char="●"/>
              <a:defRPr sz="4837" b="1">
                <a:solidFill>
                  <a:srgbClr val="FFFFFF"/>
                </a:solidFill>
                <a:latin typeface="Arial"/>
                <a:ea typeface="Arial"/>
                <a:cs typeface="Arial"/>
                <a:sym typeface="Arial"/>
              </a:defRPr>
            </a:lvl7pPr>
            <a:lvl8pPr marL="8041599" lvl="7" indent="-809744" rtl="0">
              <a:lnSpc>
                <a:spcPct val="100000"/>
              </a:lnSpc>
              <a:spcBef>
                <a:spcPts val="1759"/>
              </a:spcBef>
              <a:spcAft>
                <a:spcPts val="0"/>
              </a:spcAft>
              <a:buClr>
                <a:srgbClr val="0FAFFF"/>
              </a:buClr>
              <a:buSzPts val="2200"/>
              <a:buFont typeface="Arial"/>
              <a:buChar char="○"/>
              <a:defRPr sz="4837" b="1">
                <a:solidFill>
                  <a:srgbClr val="FFFFFF"/>
                </a:solidFill>
                <a:latin typeface="Arial"/>
                <a:ea typeface="Arial"/>
                <a:cs typeface="Arial"/>
                <a:sym typeface="Arial"/>
              </a:defRPr>
            </a:lvl8pPr>
            <a:lvl9pPr marL="9046799" lvl="8" indent="-809744" rtl="0">
              <a:lnSpc>
                <a:spcPct val="100000"/>
              </a:lnSpc>
              <a:spcBef>
                <a:spcPts val="1759"/>
              </a:spcBef>
              <a:spcAft>
                <a:spcPts val="1759"/>
              </a:spcAft>
              <a:buClr>
                <a:srgbClr val="0FAFFF"/>
              </a:buClr>
              <a:buSzPts val="2200"/>
              <a:buFont typeface="Arial"/>
              <a:buChar char="■"/>
              <a:defRPr sz="4837" b="1">
                <a:solidFill>
                  <a:srgbClr val="FFFFFF"/>
                </a:solidFill>
                <a:latin typeface="Arial"/>
                <a:ea typeface="Arial"/>
                <a:cs typeface="Arial"/>
                <a:sym typeface="Arial"/>
              </a:defRPr>
            </a:lvl9pPr>
          </a:lstStyle>
          <a:p>
            <a:endParaRPr/>
          </a:p>
        </p:txBody>
      </p:sp>
      <p:sp>
        <p:nvSpPr>
          <p:cNvPr id="29" name="Google Shape;29;p4"/>
          <p:cNvSpPr txBox="1">
            <a:spLocks noGrp="1"/>
          </p:cNvSpPr>
          <p:nvPr>
            <p:ph type="body" idx="2"/>
          </p:nvPr>
        </p:nvSpPr>
        <p:spPr>
          <a:xfrm>
            <a:off x="9330906" y="3499775"/>
            <a:ext cx="8459156" cy="3755271"/>
          </a:xfrm>
          <a:prstGeom prst="rect">
            <a:avLst/>
          </a:prstGeom>
        </p:spPr>
        <p:txBody>
          <a:bodyPr spcFirstLastPara="1" wrap="square" lIns="91425" tIns="91425" rIns="91425" bIns="91425" anchor="t" anchorCtr="0"/>
          <a:lstStyle>
            <a:lvl1pPr marL="1005200" lvl="0" indent="-809744" rtl="0">
              <a:lnSpc>
                <a:spcPct val="100000"/>
              </a:lnSpc>
              <a:spcBef>
                <a:spcPts val="0"/>
              </a:spcBef>
              <a:spcAft>
                <a:spcPts val="0"/>
              </a:spcAft>
              <a:buClr>
                <a:srgbClr val="0FAFFF"/>
              </a:buClr>
              <a:buSzPts val="2200"/>
              <a:buFont typeface="Arial"/>
              <a:buChar char="●"/>
              <a:defRPr sz="4837" b="1">
                <a:solidFill>
                  <a:srgbClr val="FFFFFF"/>
                </a:solidFill>
                <a:latin typeface="Arial"/>
                <a:ea typeface="Arial"/>
                <a:cs typeface="Arial"/>
                <a:sym typeface="Arial"/>
              </a:defRPr>
            </a:lvl1pPr>
            <a:lvl2pPr marL="2010400" lvl="1" indent="-809744" rtl="0">
              <a:lnSpc>
                <a:spcPct val="100000"/>
              </a:lnSpc>
              <a:spcBef>
                <a:spcPts val="1759"/>
              </a:spcBef>
              <a:spcAft>
                <a:spcPts val="0"/>
              </a:spcAft>
              <a:buClr>
                <a:srgbClr val="0FAFFF"/>
              </a:buClr>
              <a:buSzPts val="2200"/>
              <a:buFont typeface="Arial"/>
              <a:buChar char="○"/>
              <a:defRPr sz="4837" b="1">
                <a:solidFill>
                  <a:srgbClr val="FFFFFF"/>
                </a:solidFill>
                <a:latin typeface="Arial"/>
                <a:ea typeface="Arial"/>
                <a:cs typeface="Arial"/>
                <a:sym typeface="Arial"/>
              </a:defRPr>
            </a:lvl2pPr>
            <a:lvl3pPr marL="3015600" lvl="2" indent="-809744" rtl="0">
              <a:lnSpc>
                <a:spcPct val="100000"/>
              </a:lnSpc>
              <a:spcBef>
                <a:spcPts val="1759"/>
              </a:spcBef>
              <a:spcAft>
                <a:spcPts val="0"/>
              </a:spcAft>
              <a:buClr>
                <a:srgbClr val="0FAFFF"/>
              </a:buClr>
              <a:buSzPts val="2200"/>
              <a:buFont typeface="Arial"/>
              <a:buChar char="■"/>
              <a:defRPr sz="4837" b="1">
                <a:solidFill>
                  <a:srgbClr val="FFFFFF"/>
                </a:solidFill>
                <a:latin typeface="Arial"/>
                <a:ea typeface="Arial"/>
                <a:cs typeface="Arial"/>
                <a:sym typeface="Arial"/>
              </a:defRPr>
            </a:lvl3pPr>
            <a:lvl4pPr marL="4020800" lvl="3" indent="-809744" rtl="0">
              <a:lnSpc>
                <a:spcPct val="100000"/>
              </a:lnSpc>
              <a:spcBef>
                <a:spcPts val="1759"/>
              </a:spcBef>
              <a:spcAft>
                <a:spcPts val="0"/>
              </a:spcAft>
              <a:buClr>
                <a:srgbClr val="0FAFFF"/>
              </a:buClr>
              <a:buSzPts val="2200"/>
              <a:buFont typeface="Arial"/>
              <a:buChar char="●"/>
              <a:defRPr sz="4837" b="1">
                <a:solidFill>
                  <a:srgbClr val="FFFFFF"/>
                </a:solidFill>
                <a:latin typeface="Arial"/>
                <a:ea typeface="Arial"/>
                <a:cs typeface="Arial"/>
                <a:sym typeface="Arial"/>
              </a:defRPr>
            </a:lvl4pPr>
            <a:lvl5pPr marL="5026000" lvl="4" indent="-809744" rtl="0">
              <a:lnSpc>
                <a:spcPct val="100000"/>
              </a:lnSpc>
              <a:spcBef>
                <a:spcPts val="1759"/>
              </a:spcBef>
              <a:spcAft>
                <a:spcPts val="0"/>
              </a:spcAft>
              <a:buClr>
                <a:srgbClr val="0FAFFF"/>
              </a:buClr>
              <a:buSzPts val="2200"/>
              <a:buFont typeface="Arial"/>
              <a:buChar char="○"/>
              <a:defRPr sz="4837" b="1">
                <a:solidFill>
                  <a:srgbClr val="FFFFFF"/>
                </a:solidFill>
                <a:latin typeface="Arial"/>
                <a:ea typeface="Arial"/>
                <a:cs typeface="Arial"/>
                <a:sym typeface="Arial"/>
              </a:defRPr>
            </a:lvl5pPr>
            <a:lvl6pPr marL="6031200" lvl="5" indent="-809744" rtl="0">
              <a:lnSpc>
                <a:spcPct val="100000"/>
              </a:lnSpc>
              <a:spcBef>
                <a:spcPts val="1759"/>
              </a:spcBef>
              <a:spcAft>
                <a:spcPts val="0"/>
              </a:spcAft>
              <a:buClr>
                <a:srgbClr val="0FAFFF"/>
              </a:buClr>
              <a:buSzPts val="2200"/>
              <a:buFont typeface="Arial"/>
              <a:buChar char="■"/>
              <a:defRPr sz="4837" b="1">
                <a:solidFill>
                  <a:srgbClr val="FFFFFF"/>
                </a:solidFill>
                <a:latin typeface="Arial"/>
                <a:ea typeface="Arial"/>
                <a:cs typeface="Arial"/>
                <a:sym typeface="Arial"/>
              </a:defRPr>
            </a:lvl6pPr>
            <a:lvl7pPr marL="7036399" lvl="6" indent="-809744" rtl="0">
              <a:lnSpc>
                <a:spcPct val="100000"/>
              </a:lnSpc>
              <a:spcBef>
                <a:spcPts val="1759"/>
              </a:spcBef>
              <a:spcAft>
                <a:spcPts val="0"/>
              </a:spcAft>
              <a:buClr>
                <a:srgbClr val="0FAFFF"/>
              </a:buClr>
              <a:buSzPts val="2200"/>
              <a:buFont typeface="Arial"/>
              <a:buChar char="●"/>
              <a:defRPr sz="4837" b="1">
                <a:solidFill>
                  <a:srgbClr val="FFFFFF"/>
                </a:solidFill>
                <a:latin typeface="Arial"/>
                <a:ea typeface="Arial"/>
                <a:cs typeface="Arial"/>
                <a:sym typeface="Arial"/>
              </a:defRPr>
            </a:lvl7pPr>
            <a:lvl8pPr marL="8041599" lvl="7" indent="-809744" rtl="0">
              <a:lnSpc>
                <a:spcPct val="100000"/>
              </a:lnSpc>
              <a:spcBef>
                <a:spcPts val="1759"/>
              </a:spcBef>
              <a:spcAft>
                <a:spcPts val="0"/>
              </a:spcAft>
              <a:buClr>
                <a:srgbClr val="0FAFFF"/>
              </a:buClr>
              <a:buSzPts val="2200"/>
              <a:buFont typeface="Arial"/>
              <a:buChar char="○"/>
              <a:defRPr sz="4837" b="1">
                <a:solidFill>
                  <a:srgbClr val="FFFFFF"/>
                </a:solidFill>
                <a:latin typeface="Arial"/>
                <a:ea typeface="Arial"/>
                <a:cs typeface="Arial"/>
                <a:sym typeface="Arial"/>
              </a:defRPr>
            </a:lvl8pPr>
            <a:lvl9pPr marL="9046799" lvl="8" indent="-809744" rtl="0">
              <a:lnSpc>
                <a:spcPct val="100000"/>
              </a:lnSpc>
              <a:spcBef>
                <a:spcPts val="1759"/>
              </a:spcBef>
              <a:spcAft>
                <a:spcPts val="1759"/>
              </a:spcAft>
              <a:buClr>
                <a:srgbClr val="0FAFFF"/>
              </a:buClr>
              <a:buSzPts val="2200"/>
              <a:buFont typeface="Arial"/>
              <a:buChar char="■"/>
              <a:defRPr sz="4837" b="1">
                <a:solidFill>
                  <a:srgbClr val="FFFFFF"/>
                </a:solidFill>
                <a:latin typeface="Arial"/>
                <a:ea typeface="Arial"/>
                <a:cs typeface="Arial"/>
                <a:sym typeface="Arial"/>
              </a:defRPr>
            </a:lvl9pPr>
          </a:lstStyle>
          <a:p>
            <a:endParaRPr/>
          </a:p>
        </p:txBody>
      </p:sp>
      <p:sp>
        <p:nvSpPr>
          <p:cNvPr id="30" name="Google Shape;30;p4"/>
          <p:cNvSpPr/>
          <p:nvPr/>
        </p:nvSpPr>
        <p:spPr>
          <a:xfrm>
            <a:off x="19470405" y="-24571"/>
            <a:ext cx="682669" cy="11365419"/>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201008" tIns="201008" rIns="201008" bIns="201008" anchor="ctr" anchorCtr="0">
            <a:noAutofit/>
          </a:bodyPr>
          <a:lstStyle/>
          <a:p>
            <a:pPr marL="0" lvl="0" indent="0" algn="l" rtl="0">
              <a:spcBef>
                <a:spcPts val="0"/>
              </a:spcBef>
              <a:spcAft>
                <a:spcPts val="0"/>
              </a:spcAft>
              <a:buNone/>
            </a:pPr>
            <a:endParaRPr sz="3957">
              <a:solidFill>
                <a:srgbClr val="FFFFFF"/>
              </a:solidFill>
            </a:endParaRPr>
          </a:p>
        </p:txBody>
      </p:sp>
      <p:cxnSp>
        <p:nvCxnSpPr>
          <p:cNvPr id="31" name="Google Shape;31;p4"/>
          <p:cNvCxnSpPr/>
          <p:nvPr/>
        </p:nvCxnSpPr>
        <p:spPr>
          <a:xfrm>
            <a:off x="19304300" y="0"/>
            <a:ext cx="0" cy="11319244"/>
          </a:xfrm>
          <a:prstGeom prst="straightConnector1">
            <a:avLst/>
          </a:prstGeom>
          <a:noFill/>
          <a:ln w="76200" cap="flat" cmpd="sng">
            <a:solidFill>
              <a:srgbClr val="0FAFFF"/>
            </a:solidFill>
            <a:prstDash val="solid"/>
            <a:round/>
            <a:headEnd type="none" w="med" len="med"/>
            <a:tailEnd type="none" w="med" len="med"/>
          </a:ln>
        </p:spPr>
      </p:cxnSp>
      <p:cxnSp>
        <p:nvCxnSpPr>
          <p:cNvPr id="32" name="Google Shape;32;p4"/>
          <p:cNvCxnSpPr/>
          <p:nvPr/>
        </p:nvCxnSpPr>
        <p:spPr>
          <a:xfrm>
            <a:off x="19125105" y="0"/>
            <a:ext cx="0" cy="11319244"/>
          </a:xfrm>
          <a:prstGeom prst="straightConnector1">
            <a:avLst/>
          </a:prstGeom>
          <a:noFill/>
          <a:ln w="28575" cap="flat" cmpd="sng">
            <a:solidFill>
              <a:srgbClr val="0FAFFF"/>
            </a:solidFill>
            <a:prstDash val="solid"/>
            <a:round/>
            <a:headEnd type="none" w="med" len="med"/>
            <a:tailEnd type="none" w="med" len="med"/>
          </a:ln>
        </p:spPr>
      </p:cxnSp>
      <p:sp>
        <p:nvSpPr>
          <p:cNvPr id="33" name="Google Shape;33;p4" title="Vertical blue banner with GSA OGP title"/>
          <p:cNvSpPr txBox="1"/>
          <p:nvPr/>
        </p:nvSpPr>
        <p:spPr>
          <a:xfrm rot="5400000">
            <a:off x="14168163" y="5006882"/>
            <a:ext cx="11309350" cy="1268379"/>
          </a:xfrm>
          <a:prstGeom prst="rect">
            <a:avLst/>
          </a:prstGeom>
          <a:noFill/>
          <a:ln>
            <a:noFill/>
          </a:ln>
        </p:spPr>
        <p:txBody>
          <a:bodyPr spcFirstLastPara="1" wrap="square" lIns="201008" tIns="201008" rIns="201008" bIns="201008" anchor="ctr" anchorCtr="0">
            <a:noAutofit/>
          </a:bodyPr>
          <a:lstStyle/>
          <a:p>
            <a:pPr marL="0" lvl="0" indent="0" algn="ctr" rtl="0">
              <a:spcBef>
                <a:spcPts val="0"/>
              </a:spcBef>
              <a:spcAft>
                <a:spcPts val="0"/>
              </a:spcAft>
              <a:buNone/>
            </a:pPr>
            <a:r>
              <a:rPr lang="en" sz="2418" b="1">
                <a:solidFill>
                  <a:srgbClr val="003C71"/>
                </a:solidFill>
              </a:rPr>
              <a:t>G S A     O F F I C E    O F    G O V E R N M E N T - W I D E     P O L I C Y </a:t>
            </a:r>
            <a:endParaRPr sz="2418" b="1">
              <a:solidFill>
                <a:srgbClr val="003C71"/>
              </a:solidFill>
            </a:endParaRPr>
          </a:p>
        </p:txBody>
      </p:sp>
      <p:cxnSp>
        <p:nvCxnSpPr>
          <p:cNvPr id="34" name="Google Shape;34;p4"/>
          <p:cNvCxnSpPr/>
          <p:nvPr/>
        </p:nvCxnSpPr>
        <p:spPr>
          <a:xfrm>
            <a:off x="1219570" y="1989184"/>
            <a:ext cx="15895958" cy="0"/>
          </a:xfrm>
          <a:prstGeom prst="straightConnector1">
            <a:avLst/>
          </a:prstGeom>
          <a:noFill/>
          <a:ln w="19050" cap="flat" cmpd="sng">
            <a:solidFill>
              <a:srgbClr val="FFFFFF"/>
            </a:solidFill>
            <a:prstDash val="solid"/>
            <a:round/>
            <a:headEnd type="none" w="med" len="med"/>
            <a:tailEnd type="none" w="med" len="med"/>
          </a:ln>
        </p:spPr>
      </p:cxnSp>
      <p:sp>
        <p:nvSpPr>
          <p:cNvPr id="35" name="Google Shape;35;p4"/>
          <p:cNvSpPr txBox="1">
            <a:spLocks noGrp="1"/>
          </p:cNvSpPr>
          <p:nvPr>
            <p:ph type="title"/>
          </p:nvPr>
        </p:nvSpPr>
        <p:spPr>
          <a:xfrm>
            <a:off x="965960" y="171339"/>
            <a:ext cx="17661663" cy="1935353"/>
          </a:xfrm>
          <a:prstGeom prst="rect">
            <a:avLst/>
          </a:prstGeom>
        </p:spPr>
        <p:txBody>
          <a:bodyPr spcFirstLastPara="1" wrap="square" lIns="91425" tIns="91425" rIns="91425" bIns="91425" anchor="b" anchorCtr="0"/>
          <a:lstStyle>
            <a:lvl1pPr lvl="0" rtl="0">
              <a:spcBef>
                <a:spcPts val="0"/>
              </a:spcBef>
              <a:spcAft>
                <a:spcPts val="0"/>
              </a:spcAft>
              <a:buNone/>
              <a:defRPr sz="7915" b="1">
                <a:solidFill>
                  <a:srgbClr val="FFFFFF"/>
                </a:solidFill>
                <a:latin typeface="Arial"/>
                <a:ea typeface="Arial"/>
                <a:cs typeface="Arial"/>
                <a:sym typeface="Arial"/>
              </a:defRPr>
            </a:lvl1pPr>
            <a:lvl2pPr lvl="1" rtl="0">
              <a:spcBef>
                <a:spcPts val="0"/>
              </a:spcBef>
              <a:spcAft>
                <a:spcPts val="0"/>
              </a:spcAft>
              <a:buNone/>
              <a:defRPr sz="7915" b="1">
                <a:solidFill>
                  <a:srgbClr val="003C71"/>
                </a:solidFill>
                <a:latin typeface="Arial"/>
                <a:ea typeface="Arial"/>
                <a:cs typeface="Arial"/>
                <a:sym typeface="Arial"/>
              </a:defRPr>
            </a:lvl2pPr>
            <a:lvl3pPr lvl="2" rtl="0">
              <a:spcBef>
                <a:spcPts val="0"/>
              </a:spcBef>
              <a:spcAft>
                <a:spcPts val="0"/>
              </a:spcAft>
              <a:buNone/>
              <a:defRPr sz="7915" b="1">
                <a:solidFill>
                  <a:srgbClr val="003C71"/>
                </a:solidFill>
                <a:latin typeface="Arial"/>
                <a:ea typeface="Arial"/>
                <a:cs typeface="Arial"/>
                <a:sym typeface="Arial"/>
              </a:defRPr>
            </a:lvl3pPr>
            <a:lvl4pPr lvl="3" rtl="0">
              <a:spcBef>
                <a:spcPts val="0"/>
              </a:spcBef>
              <a:spcAft>
                <a:spcPts val="0"/>
              </a:spcAft>
              <a:buNone/>
              <a:defRPr sz="7915" b="1">
                <a:solidFill>
                  <a:srgbClr val="003C71"/>
                </a:solidFill>
                <a:latin typeface="Arial"/>
                <a:ea typeface="Arial"/>
                <a:cs typeface="Arial"/>
                <a:sym typeface="Arial"/>
              </a:defRPr>
            </a:lvl4pPr>
            <a:lvl5pPr lvl="4" rtl="0">
              <a:spcBef>
                <a:spcPts val="0"/>
              </a:spcBef>
              <a:spcAft>
                <a:spcPts val="0"/>
              </a:spcAft>
              <a:buNone/>
              <a:defRPr sz="7915" b="1">
                <a:solidFill>
                  <a:srgbClr val="003C71"/>
                </a:solidFill>
                <a:latin typeface="Arial"/>
                <a:ea typeface="Arial"/>
                <a:cs typeface="Arial"/>
                <a:sym typeface="Arial"/>
              </a:defRPr>
            </a:lvl5pPr>
            <a:lvl6pPr lvl="5" rtl="0">
              <a:spcBef>
                <a:spcPts val="0"/>
              </a:spcBef>
              <a:spcAft>
                <a:spcPts val="0"/>
              </a:spcAft>
              <a:buNone/>
              <a:defRPr sz="7915" b="1">
                <a:solidFill>
                  <a:srgbClr val="003C71"/>
                </a:solidFill>
                <a:latin typeface="Arial"/>
                <a:ea typeface="Arial"/>
                <a:cs typeface="Arial"/>
                <a:sym typeface="Arial"/>
              </a:defRPr>
            </a:lvl6pPr>
            <a:lvl7pPr lvl="6" rtl="0">
              <a:spcBef>
                <a:spcPts val="0"/>
              </a:spcBef>
              <a:spcAft>
                <a:spcPts val="0"/>
              </a:spcAft>
              <a:buNone/>
              <a:defRPr sz="7915" b="1">
                <a:solidFill>
                  <a:srgbClr val="003C71"/>
                </a:solidFill>
                <a:latin typeface="Arial"/>
                <a:ea typeface="Arial"/>
                <a:cs typeface="Arial"/>
                <a:sym typeface="Arial"/>
              </a:defRPr>
            </a:lvl7pPr>
            <a:lvl8pPr lvl="7" rtl="0">
              <a:spcBef>
                <a:spcPts val="0"/>
              </a:spcBef>
              <a:spcAft>
                <a:spcPts val="0"/>
              </a:spcAft>
              <a:buNone/>
              <a:defRPr sz="7915" b="1">
                <a:solidFill>
                  <a:srgbClr val="003C71"/>
                </a:solidFill>
                <a:latin typeface="Arial"/>
                <a:ea typeface="Arial"/>
                <a:cs typeface="Arial"/>
                <a:sym typeface="Arial"/>
              </a:defRPr>
            </a:lvl8pPr>
            <a:lvl9pPr lvl="8" rtl="0">
              <a:spcBef>
                <a:spcPts val="0"/>
              </a:spcBef>
              <a:spcAft>
                <a:spcPts val="0"/>
              </a:spcAft>
              <a:buNone/>
              <a:defRPr sz="7915" b="1">
                <a:solidFill>
                  <a:srgbClr val="003C71"/>
                </a:solidFill>
                <a:latin typeface="Arial"/>
                <a:ea typeface="Arial"/>
                <a:cs typeface="Arial"/>
                <a:sym typeface="Arial"/>
              </a:defRPr>
            </a:lvl9pPr>
          </a:lstStyle>
          <a:p>
            <a:endParaRPr/>
          </a:p>
        </p:txBody>
      </p:sp>
      <p:sp>
        <p:nvSpPr>
          <p:cNvPr id="36" name="Google Shape;36;p4"/>
          <p:cNvSpPr txBox="1">
            <a:spLocks noGrp="1"/>
          </p:cNvSpPr>
          <p:nvPr>
            <p:ph type="subTitle" idx="3"/>
          </p:nvPr>
        </p:nvSpPr>
        <p:spPr>
          <a:xfrm>
            <a:off x="965960" y="1914740"/>
            <a:ext cx="17661663" cy="865434"/>
          </a:xfrm>
          <a:prstGeom prst="rect">
            <a:avLst/>
          </a:prstGeom>
        </p:spPr>
        <p:txBody>
          <a:bodyPr spcFirstLastPara="1" wrap="square" lIns="91425" tIns="91425" rIns="91425" bIns="91425" anchor="t" anchorCtr="0"/>
          <a:lstStyle>
            <a:lvl1pPr lvl="0" rtl="0">
              <a:spcBef>
                <a:spcPts val="0"/>
              </a:spcBef>
              <a:spcAft>
                <a:spcPts val="0"/>
              </a:spcAft>
              <a:buNone/>
              <a:defRPr sz="5277" b="1" i="1">
                <a:solidFill>
                  <a:srgbClr val="0FAFFF"/>
                </a:solidFill>
                <a:latin typeface="Arial"/>
                <a:ea typeface="Arial"/>
                <a:cs typeface="Arial"/>
                <a:sym typeface="Arial"/>
              </a:defRPr>
            </a:lvl1pPr>
            <a:lvl2pPr lvl="1" rtl="0">
              <a:spcBef>
                <a:spcPts val="3518"/>
              </a:spcBef>
              <a:spcAft>
                <a:spcPts val="0"/>
              </a:spcAft>
              <a:buNone/>
              <a:defRPr sz="5277" b="1" i="1">
                <a:solidFill>
                  <a:srgbClr val="0579BD"/>
                </a:solidFill>
                <a:latin typeface="Arial"/>
                <a:ea typeface="Arial"/>
                <a:cs typeface="Arial"/>
                <a:sym typeface="Arial"/>
              </a:defRPr>
            </a:lvl2pPr>
            <a:lvl3pPr lvl="2" rtl="0">
              <a:spcBef>
                <a:spcPts val="3518"/>
              </a:spcBef>
              <a:spcAft>
                <a:spcPts val="0"/>
              </a:spcAft>
              <a:buNone/>
              <a:defRPr sz="5277" b="1" i="1">
                <a:solidFill>
                  <a:srgbClr val="0579BD"/>
                </a:solidFill>
                <a:latin typeface="Arial"/>
                <a:ea typeface="Arial"/>
                <a:cs typeface="Arial"/>
                <a:sym typeface="Arial"/>
              </a:defRPr>
            </a:lvl3pPr>
            <a:lvl4pPr lvl="3" rtl="0">
              <a:spcBef>
                <a:spcPts val="3518"/>
              </a:spcBef>
              <a:spcAft>
                <a:spcPts val="0"/>
              </a:spcAft>
              <a:buNone/>
              <a:defRPr sz="5277" b="1" i="1">
                <a:solidFill>
                  <a:srgbClr val="0579BD"/>
                </a:solidFill>
                <a:latin typeface="Arial"/>
                <a:ea typeface="Arial"/>
                <a:cs typeface="Arial"/>
                <a:sym typeface="Arial"/>
              </a:defRPr>
            </a:lvl4pPr>
            <a:lvl5pPr lvl="4" rtl="0">
              <a:spcBef>
                <a:spcPts val="3518"/>
              </a:spcBef>
              <a:spcAft>
                <a:spcPts val="0"/>
              </a:spcAft>
              <a:buNone/>
              <a:defRPr sz="5277" b="1" i="1">
                <a:solidFill>
                  <a:srgbClr val="0579BD"/>
                </a:solidFill>
                <a:latin typeface="Arial"/>
                <a:ea typeface="Arial"/>
                <a:cs typeface="Arial"/>
                <a:sym typeface="Arial"/>
              </a:defRPr>
            </a:lvl5pPr>
            <a:lvl6pPr lvl="5" rtl="0">
              <a:spcBef>
                <a:spcPts val="3518"/>
              </a:spcBef>
              <a:spcAft>
                <a:spcPts val="0"/>
              </a:spcAft>
              <a:buNone/>
              <a:defRPr sz="5277" b="1" i="1">
                <a:solidFill>
                  <a:srgbClr val="0579BD"/>
                </a:solidFill>
                <a:latin typeface="Arial"/>
                <a:ea typeface="Arial"/>
                <a:cs typeface="Arial"/>
                <a:sym typeface="Arial"/>
              </a:defRPr>
            </a:lvl6pPr>
            <a:lvl7pPr lvl="6" rtl="0">
              <a:spcBef>
                <a:spcPts val="3518"/>
              </a:spcBef>
              <a:spcAft>
                <a:spcPts val="0"/>
              </a:spcAft>
              <a:buNone/>
              <a:defRPr sz="5277" b="1" i="1">
                <a:solidFill>
                  <a:srgbClr val="0579BD"/>
                </a:solidFill>
                <a:latin typeface="Arial"/>
                <a:ea typeface="Arial"/>
                <a:cs typeface="Arial"/>
                <a:sym typeface="Arial"/>
              </a:defRPr>
            </a:lvl7pPr>
            <a:lvl8pPr lvl="7" rtl="0">
              <a:spcBef>
                <a:spcPts val="3518"/>
              </a:spcBef>
              <a:spcAft>
                <a:spcPts val="0"/>
              </a:spcAft>
              <a:buNone/>
              <a:defRPr sz="5277" b="1" i="1">
                <a:solidFill>
                  <a:srgbClr val="0579BD"/>
                </a:solidFill>
                <a:latin typeface="Arial"/>
                <a:ea typeface="Arial"/>
                <a:cs typeface="Arial"/>
                <a:sym typeface="Arial"/>
              </a:defRPr>
            </a:lvl8pPr>
            <a:lvl9pPr lvl="8" rtl="0">
              <a:spcBef>
                <a:spcPts val="3518"/>
              </a:spcBef>
              <a:spcAft>
                <a:spcPts val="3518"/>
              </a:spcAft>
              <a:buNone/>
              <a:defRPr sz="5277" b="1" i="1">
                <a:solidFill>
                  <a:srgbClr val="0579BD"/>
                </a:solidFill>
                <a:latin typeface="Arial"/>
                <a:ea typeface="Arial"/>
                <a:cs typeface="Arial"/>
                <a:sym typeface="Arial"/>
              </a:defRPr>
            </a:lvl9pPr>
          </a:lstStyle>
          <a:p>
            <a:endParaRPr/>
          </a:p>
        </p:txBody>
      </p:sp>
    </p:spTree>
    <p:extLst>
      <p:ext uri="{BB962C8B-B14F-4D97-AF65-F5344CB8AC3E}">
        <p14:creationId xmlns:p14="http://schemas.microsoft.com/office/powerpoint/2010/main" val="14457214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defRPr sz="1600" b="0" i="0">
                <a:solidFill>
                  <a:srgbClr val="282460"/>
                </a:solidFill>
                <a:latin typeface="Aller"/>
                <a:cs typeface="Aller"/>
              </a:defRPr>
            </a:lvl1pPr>
          </a:lstStyle>
          <a:p>
            <a:pPr marL="12700">
              <a:lnSpc>
                <a:spcPct val="100000"/>
              </a:lnSpc>
              <a:spcBef>
                <a:spcPts val="70"/>
              </a:spcBef>
            </a:pPr>
            <a:r>
              <a:rPr spc="10"/>
              <a:t>Promoting Innovation</a:t>
            </a:r>
            <a:r>
              <a:rPr spc="-40"/>
              <a:t> </a:t>
            </a:r>
            <a:r>
              <a:rPr spc="10"/>
              <a:t>Worldwide</a:t>
            </a: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2/9/2021</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hf hdr="0" dt="0"/>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Bullets - LIGHT ON DARK">
  <p:cSld name="Bullets - LIGHT ON DARK">
    <p:spTree>
      <p:nvGrpSpPr>
        <p:cNvPr id="1" name="Shape 37"/>
        <p:cNvGrpSpPr/>
        <p:nvPr/>
      </p:nvGrpSpPr>
      <p:grpSpPr>
        <a:xfrm>
          <a:off x="0" y="0"/>
          <a:ext cx="0" cy="0"/>
          <a:chOff x="0" y="0"/>
          <a:chExt cx="0" cy="0"/>
        </a:xfrm>
      </p:grpSpPr>
      <p:sp>
        <p:nvSpPr>
          <p:cNvPr id="38" name="Google Shape;38;p5"/>
          <p:cNvSpPr txBox="1">
            <a:spLocks noGrp="1"/>
          </p:cNvSpPr>
          <p:nvPr>
            <p:ph type="sldNum" idx="12"/>
          </p:nvPr>
        </p:nvSpPr>
        <p:spPr>
          <a:xfrm>
            <a:off x="17789969" y="10253320"/>
            <a:ext cx="1206378" cy="865434"/>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
        <p:nvSpPr>
          <p:cNvPr id="39" name="Google Shape;39;p5"/>
          <p:cNvSpPr txBox="1">
            <a:spLocks noGrp="1"/>
          </p:cNvSpPr>
          <p:nvPr>
            <p:ph type="body" idx="1"/>
          </p:nvPr>
        </p:nvSpPr>
        <p:spPr>
          <a:xfrm>
            <a:off x="786663" y="3499775"/>
            <a:ext cx="17265253" cy="3755271"/>
          </a:xfrm>
          <a:prstGeom prst="rect">
            <a:avLst/>
          </a:prstGeom>
        </p:spPr>
        <p:txBody>
          <a:bodyPr spcFirstLastPara="1" wrap="square" lIns="91425" tIns="91425" rIns="91425" bIns="91425" anchor="t" anchorCtr="0"/>
          <a:lstStyle>
            <a:lvl1pPr marL="1005200" lvl="0" indent="-809744" rtl="0">
              <a:lnSpc>
                <a:spcPct val="100000"/>
              </a:lnSpc>
              <a:spcBef>
                <a:spcPts val="0"/>
              </a:spcBef>
              <a:spcAft>
                <a:spcPts val="0"/>
              </a:spcAft>
              <a:buClr>
                <a:srgbClr val="0FAFFF"/>
              </a:buClr>
              <a:buSzPts val="2200"/>
              <a:buFont typeface="Arial"/>
              <a:buChar char="●"/>
              <a:defRPr sz="4837" b="1">
                <a:solidFill>
                  <a:srgbClr val="FFFFFF"/>
                </a:solidFill>
                <a:latin typeface="Arial"/>
                <a:ea typeface="Arial"/>
                <a:cs typeface="Arial"/>
                <a:sym typeface="Arial"/>
              </a:defRPr>
            </a:lvl1pPr>
            <a:lvl2pPr marL="2010400" lvl="1" indent="-809744" rtl="0">
              <a:lnSpc>
                <a:spcPct val="100000"/>
              </a:lnSpc>
              <a:spcBef>
                <a:spcPts val="1759"/>
              </a:spcBef>
              <a:spcAft>
                <a:spcPts val="0"/>
              </a:spcAft>
              <a:buClr>
                <a:srgbClr val="0FAFFF"/>
              </a:buClr>
              <a:buSzPts val="2200"/>
              <a:buFont typeface="Arial"/>
              <a:buChar char="○"/>
              <a:defRPr sz="4837" b="1">
                <a:solidFill>
                  <a:srgbClr val="FFFFFF"/>
                </a:solidFill>
                <a:latin typeface="Arial"/>
                <a:ea typeface="Arial"/>
                <a:cs typeface="Arial"/>
                <a:sym typeface="Arial"/>
              </a:defRPr>
            </a:lvl2pPr>
            <a:lvl3pPr marL="3015600" lvl="2" indent="-809744" rtl="0">
              <a:lnSpc>
                <a:spcPct val="100000"/>
              </a:lnSpc>
              <a:spcBef>
                <a:spcPts val="1759"/>
              </a:spcBef>
              <a:spcAft>
                <a:spcPts val="0"/>
              </a:spcAft>
              <a:buClr>
                <a:srgbClr val="0FAFFF"/>
              </a:buClr>
              <a:buSzPts val="2200"/>
              <a:buFont typeface="Arial"/>
              <a:buChar char="■"/>
              <a:defRPr sz="4837" b="1">
                <a:solidFill>
                  <a:srgbClr val="FFFFFF"/>
                </a:solidFill>
                <a:latin typeface="Arial"/>
                <a:ea typeface="Arial"/>
                <a:cs typeface="Arial"/>
                <a:sym typeface="Arial"/>
              </a:defRPr>
            </a:lvl3pPr>
            <a:lvl4pPr marL="4020800" lvl="3" indent="-809744" rtl="0">
              <a:lnSpc>
                <a:spcPct val="100000"/>
              </a:lnSpc>
              <a:spcBef>
                <a:spcPts val="1759"/>
              </a:spcBef>
              <a:spcAft>
                <a:spcPts val="0"/>
              </a:spcAft>
              <a:buClr>
                <a:srgbClr val="0FAFFF"/>
              </a:buClr>
              <a:buSzPts val="2200"/>
              <a:buFont typeface="Arial"/>
              <a:buChar char="●"/>
              <a:defRPr sz="4837" b="1">
                <a:solidFill>
                  <a:srgbClr val="FFFFFF"/>
                </a:solidFill>
                <a:latin typeface="Arial"/>
                <a:ea typeface="Arial"/>
                <a:cs typeface="Arial"/>
                <a:sym typeface="Arial"/>
              </a:defRPr>
            </a:lvl4pPr>
            <a:lvl5pPr marL="5026000" lvl="4" indent="-809744" rtl="0">
              <a:lnSpc>
                <a:spcPct val="100000"/>
              </a:lnSpc>
              <a:spcBef>
                <a:spcPts val="1759"/>
              </a:spcBef>
              <a:spcAft>
                <a:spcPts val="0"/>
              </a:spcAft>
              <a:buClr>
                <a:srgbClr val="0FAFFF"/>
              </a:buClr>
              <a:buSzPts val="2200"/>
              <a:buFont typeface="Arial"/>
              <a:buChar char="○"/>
              <a:defRPr sz="4837" b="1">
                <a:solidFill>
                  <a:srgbClr val="FFFFFF"/>
                </a:solidFill>
                <a:latin typeface="Arial"/>
                <a:ea typeface="Arial"/>
                <a:cs typeface="Arial"/>
                <a:sym typeface="Arial"/>
              </a:defRPr>
            </a:lvl5pPr>
            <a:lvl6pPr marL="6031200" lvl="5" indent="-809744" rtl="0">
              <a:lnSpc>
                <a:spcPct val="100000"/>
              </a:lnSpc>
              <a:spcBef>
                <a:spcPts val="1759"/>
              </a:spcBef>
              <a:spcAft>
                <a:spcPts val="0"/>
              </a:spcAft>
              <a:buClr>
                <a:srgbClr val="0FAFFF"/>
              </a:buClr>
              <a:buSzPts val="2200"/>
              <a:buFont typeface="Arial"/>
              <a:buChar char="■"/>
              <a:defRPr sz="4837" b="1">
                <a:solidFill>
                  <a:srgbClr val="FFFFFF"/>
                </a:solidFill>
                <a:latin typeface="Arial"/>
                <a:ea typeface="Arial"/>
                <a:cs typeface="Arial"/>
                <a:sym typeface="Arial"/>
              </a:defRPr>
            </a:lvl6pPr>
            <a:lvl7pPr marL="7036399" lvl="6" indent="-809744" rtl="0">
              <a:lnSpc>
                <a:spcPct val="100000"/>
              </a:lnSpc>
              <a:spcBef>
                <a:spcPts val="1759"/>
              </a:spcBef>
              <a:spcAft>
                <a:spcPts val="0"/>
              </a:spcAft>
              <a:buClr>
                <a:srgbClr val="0FAFFF"/>
              </a:buClr>
              <a:buSzPts val="2200"/>
              <a:buFont typeface="Arial"/>
              <a:buChar char="●"/>
              <a:defRPr sz="4837" b="1">
                <a:solidFill>
                  <a:srgbClr val="FFFFFF"/>
                </a:solidFill>
                <a:latin typeface="Arial"/>
                <a:ea typeface="Arial"/>
                <a:cs typeface="Arial"/>
                <a:sym typeface="Arial"/>
              </a:defRPr>
            </a:lvl7pPr>
            <a:lvl8pPr marL="8041599" lvl="7" indent="-809744" rtl="0">
              <a:lnSpc>
                <a:spcPct val="100000"/>
              </a:lnSpc>
              <a:spcBef>
                <a:spcPts val="1759"/>
              </a:spcBef>
              <a:spcAft>
                <a:spcPts val="0"/>
              </a:spcAft>
              <a:buClr>
                <a:srgbClr val="0FAFFF"/>
              </a:buClr>
              <a:buSzPts val="2200"/>
              <a:buFont typeface="Arial"/>
              <a:buChar char="○"/>
              <a:defRPr sz="4837" b="1">
                <a:solidFill>
                  <a:srgbClr val="FFFFFF"/>
                </a:solidFill>
                <a:latin typeface="Arial"/>
                <a:ea typeface="Arial"/>
                <a:cs typeface="Arial"/>
                <a:sym typeface="Arial"/>
              </a:defRPr>
            </a:lvl8pPr>
            <a:lvl9pPr marL="9046799" lvl="8" indent="-809744" rtl="0">
              <a:lnSpc>
                <a:spcPct val="100000"/>
              </a:lnSpc>
              <a:spcBef>
                <a:spcPts val="1759"/>
              </a:spcBef>
              <a:spcAft>
                <a:spcPts val="1759"/>
              </a:spcAft>
              <a:buClr>
                <a:srgbClr val="FFFFFF"/>
              </a:buClr>
              <a:buSzPts val="2200"/>
              <a:buFont typeface="Arial"/>
              <a:buChar char="■"/>
              <a:defRPr sz="4837" b="1">
                <a:solidFill>
                  <a:srgbClr val="FFFFFF"/>
                </a:solidFill>
                <a:latin typeface="Arial"/>
                <a:ea typeface="Arial"/>
                <a:cs typeface="Arial"/>
                <a:sym typeface="Arial"/>
              </a:defRPr>
            </a:lvl9pPr>
          </a:lstStyle>
          <a:p>
            <a:endParaRPr/>
          </a:p>
        </p:txBody>
      </p:sp>
      <p:sp>
        <p:nvSpPr>
          <p:cNvPr id="40" name="Google Shape;40;p5"/>
          <p:cNvSpPr/>
          <p:nvPr/>
        </p:nvSpPr>
        <p:spPr>
          <a:xfrm>
            <a:off x="19470405" y="-24571"/>
            <a:ext cx="682669" cy="11365419"/>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201008" tIns="201008" rIns="201008" bIns="201008" anchor="ctr" anchorCtr="0">
            <a:noAutofit/>
          </a:bodyPr>
          <a:lstStyle/>
          <a:p>
            <a:pPr marL="0" lvl="0" indent="0" algn="l" rtl="0">
              <a:spcBef>
                <a:spcPts val="0"/>
              </a:spcBef>
              <a:spcAft>
                <a:spcPts val="0"/>
              </a:spcAft>
              <a:buNone/>
            </a:pPr>
            <a:endParaRPr sz="3957">
              <a:solidFill>
                <a:srgbClr val="FFFFFF"/>
              </a:solidFill>
            </a:endParaRPr>
          </a:p>
        </p:txBody>
      </p:sp>
      <p:cxnSp>
        <p:nvCxnSpPr>
          <p:cNvPr id="41" name="Google Shape;41;p5"/>
          <p:cNvCxnSpPr/>
          <p:nvPr/>
        </p:nvCxnSpPr>
        <p:spPr>
          <a:xfrm>
            <a:off x="19304300" y="0"/>
            <a:ext cx="0" cy="11319244"/>
          </a:xfrm>
          <a:prstGeom prst="straightConnector1">
            <a:avLst/>
          </a:prstGeom>
          <a:noFill/>
          <a:ln w="76200" cap="flat" cmpd="sng">
            <a:solidFill>
              <a:srgbClr val="0FAFFF"/>
            </a:solidFill>
            <a:prstDash val="solid"/>
            <a:round/>
            <a:headEnd type="none" w="med" len="med"/>
            <a:tailEnd type="none" w="med" len="med"/>
          </a:ln>
        </p:spPr>
      </p:cxnSp>
      <p:cxnSp>
        <p:nvCxnSpPr>
          <p:cNvPr id="42" name="Google Shape;42;p5"/>
          <p:cNvCxnSpPr/>
          <p:nvPr/>
        </p:nvCxnSpPr>
        <p:spPr>
          <a:xfrm>
            <a:off x="19125105" y="0"/>
            <a:ext cx="0" cy="11319244"/>
          </a:xfrm>
          <a:prstGeom prst="straightConnector1">
            <a:avLst/>
          </a:prstGeom>
          <a:noFill/>
          <a:ln w="28575" cap="flat" cmpd="sng">
            <a:solidFill>
              <a:srgbClr val="0FAFFF"/>
            </a:solidFill>
            <a:prstDash val="solid"/>
            <a:round/>
            <a:headEnd type="none" w="med" len="med"/>
            <a:tailEnd type="none" w="med" len="med"/>
          </a:ln>
        </p:spPr>
      </p:cxnSp>
      <p:sp>
        <p:nvSpPr>
          <p:cNvPr id="43" name="Google Shape;43;p5" title="Vertical blue banner with GSA OGP title"/>
          <p:cNvSpPr txBox="1"/>
          <p:nvPr/>
        </p:nvSpPr>
        <p:spPr>
          <a:xfrm rot="5400000">
            <a:off x="14168163" y="5006882"/>
            <a:ext cx="11309350" cy="1268379"/>
          </a:xfrm>
          <a:prstGeom prst="rect">
            <a:avLst/>
          </a:prstGeom>
          <a:noFill/>
          <a:ln>
            <a:noFill/>
          </a:ln>
        </p:spPr>
        <p:txBody>
          <a:bodyPr spcFirstLastPara="1" wrap="square" lIns="201008" tIns="201008" rIns="201008" bIns="201008" anchor="ctr" anchorCtr="0">
            <a:noAutofit/>
          </a:bodyPr>
          <a:lstStyle/>
          <a:p>
            <a:pPr marL="0" lvl="0" indent="0" algn="ctr" rtl="0">
              <a:spcBef>
                <a:spcPts val="0"/>
              </a:spcBef>
              <a:spcAft>
                <a:spcPts val="0"/>
              </a:spcAft>
              <a:buNone/>
            </a:pPr>
            <a:r>
              <a:rPr lang="en" sz="2418" b="1">
                <a:solidFill>
                  <a:srgbClr val="003C71"/>
                </a:solidFill>
              </a:rPr>
              <a:t>G S A     O F F I C E    O F    G O V E R N M E N T - W I D E     P O L I C Y </a:t>
            </a:r>
            <a:endParaRPr sz="2418" b="1">
              <a:solidFill>
                <a:srgbClr val="003C71"/>
              </a:solidFill>
            </a:endParaRPr>
          </a:p>
        </p:txBody>
      </p:sp>
      <p:cxnSp>
        <p:nvCxnSpPr>
          <p:cNvPr id="44" name="Google Shape;44;p5"/>
          <p:cNvCxnSpPr/>
          <p:nvPr/>
        </p:nvCxnSpPr>
        <p:spPr>
          <a:xfrm>
            <a:off x="1219570" y="1989184"/>
            <a:ext cx="15895958" cy="0"/>
          </a:xfrm>
          <a:prstGeom prst="straightConnector1">
            <a:avLst/>
          </a:prstGeom>
          <a:noFill/>
          <a:ln w="19050" cap="flat" cmpd="sng">
            <a:solidFill>
              <a:srgbClr val="FFFFFF"/>
            </a:solidFill>
            <a:prstDash val="solid"/>
            <a:round/>
            <a:headEnd type="none" w="med" len="med"/>
            <a:tailEnd type="none" w="med" len="med"/>
          </a:ln>
        </p:spPr>
      </p:cxnSp>
      <p:sp>
        <p:nvSpPr>
          <p:cNvPr id="45" name="Google Shape;45;p5"/>
          <p:cNvSpPr txBox="1">
            <a:spLocks noGrp="1"/>
          </p:cNvSpPr>
          <p:nvPr>
            <p:ph type="title"/>
          </p:nvPr>
        </p:nvSpPr>
        <p:spPr>
          <a:xfrm>
            <a:off x="965960" y="171339"/>
            <a:ext cx="17661663" cy="1935353"/>
          </a:xfrm>
          <a:prstGeom prst="rect">
            <a:avLst/>
          </a:prstGeom>
        </p:spPr>
        <p:txBody>
          <a:bodyPr spcFirstLastPara="1" wrap="square" lIns="91425" tIns="91425" rIns="91425" bIns="91425" anchor="b" anchorCtr="0"/>
          <a:lstStyle>
            <a:lvl1pPr lvl="0" rtl="0">
              <a:spcBef>
                <a:spcPts val="0"/>
              </a:spcBef>
              <a:spcAft>
                <a:spcPts val="0"/>
              </a:spcAft>
              <a:buNone/>
              <a:defRPr sz="7915" b="1">
                <a:solidFill>
                  <a:srgbClr val="FFFFFF"/>
                </a:solidFill>
                <a:latin typeface="Arial"/>
                <a:ea typeface="Arial"/>
                <a:cs typeface="Arial"/>
                <a:sym typeface="Arial"/>
              </a:defRPr>
            </a:lvl1pPr>
            <a:lvl2pPr lvl="1" rtl="0">
              <a:spcBef>
                <a:spcPts val="0"/>
              </a:spcBef>
              <a:spcAft>
                <a:spcPts val="0"/>
              </a:spcAft>
              <a:buNone/>
              <a:defRPr sz="7915" b="1">
                <a:solidFill>
                  <a:srgbClr val="003C71"/>
                </a:solidFill>
                <a:latin typeface="Arial"/>
                <a:ea typeface="Arial"/>
                <a:cs typeface="Arial"/>
                <a:sym typeface="Arial"/>
              </a:defRPr>
            </a:lvl2pPr>
            <a:lvl3pPr lvl="2" rtl="0">
              <a:spcBef>
                <a:spcPts val="0"/>
              </a:spcBef>
              <a:spcAft>
                <a:spcPts val="0"/>
              </a:spcAft>
              <a:buNone/>
              <a:defRPr sz="7915" b="1">
                <a:solidFill>
                  <a:srgbClr val="003C71"/>
                </a:solidFill>
                <a:latin typeface="Arial"/>
                <a:ea typeface="Arial"/>
                <a:cs typeface="Arial"/>
                <a:sym typeface="Arial"/>
              </a:defRPr>
            </a:lvl3pPr>
            <a:lvl4pPr lvl="3" rtl="0">
              <a:spcBef>
                <a:spcPts val="0"/>
              </a:spcBef>
              <a:spcAft>
                <a:spcPts val="0"/>
              </a:spcAft>
              <a:buNone/>
              <a:defRPr sz="7915" b="1">
                <a:solidFill>
                  <a:srgbClr val="003C71"/>
                </a:solidFill>
                <a:latin typeface="Arial"/>
                <a:ea typeface="Arial"/>
                <a:cs typeface="Arial"/>
                <a:sym typeface="Arial"/>
              </a:defRPr>
            </a:lvl4pPr>
            <a:lvl5pPr lvl="4" rtl="0">
              <a:spcBef>
                <a:spcPts val="0"/>
              </a:spcBef>
              <a:spcAft>
                <a:spcPts val="0"/>
              </a:spcAft>
              <a:buNone/>
              <a:defRPr sz="7915" b="1">
                <a:solidFill>
                  <a:srgbClr val="003C71"/>
                </a:solidFill>
                <a:latin typeface="Arial"/>
                <a:ea typeface="Arial"/>
                <a:cs typeface="Arial"/>
                <a:sym typeface="Arial"/>
              </a:defRPr>
            </a:lvl5pPr>
            <a:lvl6pPr lvl="5" rtl="0">
              <a:spcBef>
                <a:spcPts val="0"/>
              </a:spcBef>
              <a:spcAft>
                <a:spcPts val="0"/>
              </a:spcAft>
              <a:buNone/>
              <a:defRPr sz="7915" b="1">
                <a:solidFill>
                  <a:srgbClr val="003C71"/>
                </a:solidFill>
                <a:latin typeface="Arial"/>
                <a:ea typeface="Arial"/>
                <a:cs typeface="Arial"/>
                <a:sym typeface="Arial"/>
              </a:defRPr>
            </a:lvl6pPr>
            <a:lvl7pPr lvl="6" rtl="0">
              <a:spcBef>
                <a:spcPts val="0"/>
              </a:spcBef>
              <a:spcAft>
                <a:spcPts val="0"/>
              </a:spcAft>
              <a:buNone/>
              <a:defRPr sz="7915" b="1">
                <a:solidFill>
                  <a:srgbClr val="003C71"/>
                </a:solidFill>
                <a:latin typeface="Arial"/>
                <a:ea typeface="Arial"/>
                <a:cs typeface="Arial"/>
                <a:sym typeface="Arial"/>
              </a:defRPr>
            </a:lvl7pPr>
            <a:lvl8pPr lvl="7" rtl="0">
              <a:spcBef>
                <a:spcPts val="0"/>
              </a:spcBef>
              <a:spcAft>
                <a:spcPts val="0"/>
              </a:spcAft>
              <a:buNone/>
              <a:defRPr sz="7915" b="1">
                <a:solidFill>
                  <a:srgbClr val="003C71"/>
                </a:solidFill>
                <a:latin typeface="Arial"/>
                <a:ea typeface="Arial"/>
                <a:cs typeface="Arial"/>
                <a:sym typeface="Arial"/>
              </a:defRPr>
            </a:lvl8pPr>
            <a:lvl9pPr lvl="8" rtl="0">
              <a:spcBef>
                <a:spcPts val="0"/>
              </a:spcBef>
              <a:spcAft>
                <a:spcPts val="0"/>
              </a:spcAft>
              <a:buNone/>
              <a:defRPr sz="7915" b="1">
                <a:solidFill>
                  <a:srgbClr val="003C71"/>
                </a:solidFill>
                <a:latin typeface="Arial"/>
                <a:ea typeface="Arial"/>
                <a:cs typeface="Arial"/>
                <a:sym typeface="Arial"/>
              </a:defRPr>
            </a:lvl9pPr>
          </a:lstStyle>
          <a:p>
            <a:endParaRPr/>
          </a:p>
        </p:txBody>
      </p:sp>
      <p:sp>
        <p:nvSpPr>
          <p:cNvPr id="46" name="Google Shape;46;p5"/>
          <p:cNvSpPr txBox="1">
            <a:spLocks noGrp="1"/>
          </p:cNvSpPr>
          <p:nvPr>
            <p:ph type="subTitle" idx="2"/>
          </p:nvPr>
        </p:nvSpPr>
        <p:spPr>
          <a:xfrm>
            <a:off x="965960" y="1914740"/>
            <a:ext cx="17661663" cy="865434"/>
          </a:xfrm>
          <a:prstGeom prst="rect">
            <a:avLst/>
          </a:prstGeom>
        </p:spPr>
        <p:txBody>
          <a:bodyPr spcFirstLastPara="1" wrap="square" lIns="91425" tIns="91425" rIns="91425" bIns="91425" anchor="t" anchorCtr="0"/>
          <a:lstStyle>
            <a:lvl1pPr lvl="0" rtl="0">
              <a:spcBef>
                <a:spcPts val="0"/>
              </a:spcBef>
              <a:spcAft>
                <a:spcPts val="0"/>
              </a:spcAft>
              <a:buNone/>
              <a:defRPr sz="5277" b="1" i="1">
                <a:solidFill>
                  <a:srgbClr val="0FAFFF"/>
                </a:solidFill>
                <a:latin typeface="Arial"/>
                <a:ea typeface="Arial"/>
                <a:cs typeface="Arial"/>
                <a:sym typeface="Arial"/>
              </a:defRPr>
            </a:lvl1pPr>
            <a:lvl2pPr lvl="1" rtl="0">
              <a:spcBef>
                <a:spcPts val="3518"/>
              </a:spcBef>
              <a:spcAft>
                <a:spcPts val="0"/>
              </a:spcAft>
              <a:buNone/>
              <a:defRPr sz="5277" b="1" i="1">
                <a:solidFill>
                  <a:srgbClr val="0579BD"/>
                </a:solidFill>
                <a:latin typeface="Arial"/>
                <a:ea typeface="Arial"/>
                <a:cs typeface="Arial"/>
                <a:sym typeface="Arial"/>
              </a:defRPr>
            </a:lvl2pPr>
            <a:lvl3pPr lvl="2" rtl="0">
              <a:spcBef>
                <a:spcPts val="3518"/>
              </a:spcBef>
              <a:spcAft>
                <a:spcPts val="0"/>
              </a:spcAft>
              <a:buNone/>
              <a:defRPr sz="5277" b="1" i="1">
                <a:solidFill>
                  <a:srgbClr val="0579BD"/>
                </a:solidFill>
                <a:latin typeface="Arial"/>
                <a:ea typeface="Arial"/>
                <a:cs typeface="Arial"/>
                <a:sym typeface="Arial"/>
              </a:defRPr>
            </a:lvl3pPr>
            <a:lvl4pPr lvl="3" rtl="0">
              <a:spcBef>
                <a:spcPts val="3518"/>
              </a:spcBef>
              <a:spcAft>
                <a:spcPts val="0"/>
              </a:spcAft>
              <a:buNone/>
              <a:defRPr sz="5277" b="1" i="1">
                <a:solidFill>
                  <a:srgbClr val="0579BD"/>
                </a:solidFill>
                <a:latin typeface="Arial"/>
                <a:ea typeface="Arial"/>
                <a:cs typeface="Arial"/>
                <a:sym typeface="Arial"/>
              </a:defRPr>
            </a:lvl4pPr>
            <a:lvl5pPr lvl="4" rtl="0">
              <a:spcBef>
                <a:spcPts val="3518"/>
              </a:spcBef>
              <a:spcAft>
                <a:spcPts val="0"/>
              </a:spcAft>
              <a:buNone/>
              <a:defRPr sz="5277" b="1" i="1">
                <a:solidFill>
                  <a:srgbClr val="0579BD"/>
                </a:solidFill>
                <a:latin typeface="Arial"/>
                <a:ea typeface="Arial"/>
                <a:cs typeface="Arial"/>
                <a:sym typeface="Arial"/>
              </a:defRPr>
            </a:lvl5pPr>
            <a:lvl6pPr lvl="5" rtl="0">
              <a:spcBef>
                <a:spcPts val="3518"/>
              </a:spcBef>
              <a:spcAft>
                <a:spcPts val="0"/>
              </a:spcAft>
              <a:buNone/>
              <a:defRPr sz="5277" b="1" i="1">
                <a:solidFill>
                  <a:srgbClr val="0579BD"/>
                </a:solidFill>
                <a:latin typeface="Arial"/>
                <a:ea typeface="Arial"/>
                <a:cs typeface="Arial"/>
                <a:sym typeface="Arial"/>
              </a:defRPr>
            </a:lvl6pPr>
            <a:lvl7pPr lvl="6" rtl="0">
              <a:spcBef>
                <a:spcPts val="3518"/>
              </a:spcBef>
              <a:spcAft>
                <a:spcPts val="0"/>
              </a:spcAft>
              <a:buNone/>
              <a:defRPr sz="5277" b="1" i="1">
                <a:solidFill>
                  <a:srgbClr val="0579BD"/>
                </a:solidFill>
                <a:latin typeface="Arial"/>
                <a:ea typeface="Arial"/>
                <a:cs typeface="Arial"/>
                <a:sym typeface="Arial"/>
              </a:defRPr>
            </a:lvl7pPr>
            <a:lvl8pPr lvl="7" rtl="0">
              <a:spcBef>
                <a:spcPts val="3518"/>
              </a:spcBef>
              <a:spcAft>
                <a:spcPts val="0"/>
              </a:spcAft>
              <a:buNone/>
              <a:defRPr sz="5277" b="1" i="1">
                <a:solidFill>
                  <a:srgbClr val="0579BD"/>
                </a:solidFill>
                <a:latin typeface="Arial"/>
                <a:ea typeface="Arial"/>
                <a:cs typeface="Arial"/>
                <a:sym typeface="Arial"/>
              </a:defRPr>
            </a:lvl8pPr>
            <a:lvl9pPr lvl="8" rtl="0">
              <a:spcBef>
                <a:spcPts val="3518"/>
              </a:spcBef>
              <a:spcAft>
                <a:spcPts val="3518"/>
              </a:spcAft>
              <a:buNone/>
              <a:defRPr sz="5277" b="1" i="1">
                <a:solidFill>
                  <a:srgbClr val="0579BD"/>
                </a:solidFill>
                <a:latin typeface="Arial"/>
                <a:ea typeface="Arial"/>
                <a:cs typeface="Arial"/>
                <a:sym typeface="Arial"/>
              </a:defRPr>
            </a:lvl9pPr>
          </a:lstStyle>
          <a:p>
            <a:endParaRPr/>
          </a:p>
        </p:txBody>
      </p:sp>
    </p:spTree>
    <p:extLst>
      <p:ext uri="{BB962C8B-B14F-4D97-AF65-F5344CB8AC3E}">
        <p14:creationId xmlns:p14="http://schemas.microsoft.com/office/powerpoint/2010/main" val="427074058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Bullets - DARK ON LIGHT">
  <p:cSld name="Bullets - DARK ON LIGHT">
    <p:bg>
      <p:bgPr>
        <a:solidFill>
          <a:srgbClr val="FFFFFF"/>
        </a:solidFill>
        <a:effectLst/>
      </p:bgPr>
    </p:bg>
    <p:spTree>
      <p:nvGrpSpPr>
        <p:cNvPr id="1" name="Shape 47"/>
        <p:cNvGrpSpPr/>
        <p:nvPr/>
      </p:nvGrpSpPr>
      <p:grpSpPr>
        <a:xfrm>
          <a:off x="0" y="0"/>
          <a:ext cx="0" cy="0"/>
          <a:chOff x="0" y="0"/>
          <a:chExt cx="0" cy="0"/>
        </a:xfrm>
      </p:grpSpPr>
      <p:sp>
        <p:nvSpPr>
          <p:cNvPr id="48" name="Google Shape;48;p6"/>
          <p:cNvSpPr/>
          <p:nvPr/>
        </p:nvSpPr>
        <p:spPr>
          <a:xfrm>
            <a:off x="19470405" y="-24571"/>
            <a:ext cx="682669" cy="11365419"/>
          </a:xfrm>
          <a:prstGeom prst="rect">
            <a:avLst/>
          </a:prstGeom>
          <a:solidFill>
            <a:srgbClr val="003C71"/>
          </a:solidFill>
          <a:ln w="9525" cap="flat" cmpd="sng">
            <a:solidFill>
              <a:srgbClr val="003C71"/>
            </a:solidFill>
            <a:prstDash val="solid"/>
            <a:round/>
            <a:headEnd type="none" w="sm" len="sm"/>
            <a:tailEnd type="none" w="sm" len="sm"/>
          </a:ln>
        </p:spPr>
        <p:txBody>
          <a:bodyPr spcFirstLastPara="1" wrap="square" lIns="201008" tIns="201008" rIns="201008" bIns="201008" anchor="ctr" anchorCtr="0">
            <a:noAutofit/>
          </a:bodyPr>
          <a:lstStyle/>
          <a:p>
            <a:pPr marL="0" lvl="0" indent="0" algn="l" rtl="0">
              <a:spcBef>
                <a:spcPts val="0"/>
              </a:spcBef>
              <a:spcAft>
                <a:spcPts val="0"/>
              </a:spcAft>
              <a:buNone/>
            </a:pPr>
            <a:endParaRPr sz="3957">
              <a:solidFill>
                <a:srgbClr val="FFFFFF"/>
              </a:solidFill>
            </a:endParaRPr>
          </a:p>
        </p:txBody>
      </p:sp>
      <p:sp>
        <p:nvSpPr>
          <p:cNvPr id="49" name="Google Shape;49;p6"/>
          <p:cNvSpPr txBox="1">
            <a:spLocks noGrp="1"/>
          </p:cNvSpPr>
          <p:nvPr>
            <p:ph type="sldNum" idx="12"/>
          </p:nvPr>
        </p:nvSpPr>
        <p:spPr>
          <a:xfrm>
            <a:off x="17789969" y="10253320"/>
            <a:ext cx="1206378" cy="865434"/>
          </a:xfrm>
          <a:prstGeom prst="rect">
            <a:avLst/>
          </a:prstGeom>
        </p:spPr>
        <p:txBody>
          <a:bodyPr spcFirstLastPara="1" wrap="square" lIns="91425" tIns="91425" rIns="91425" bIns="91425" anchor="ctr" anchorCtr="0">
            <a:noAutofit/>
          </a:bodyPr>
          <a:lstStyle>
            <a:lvl1pPr lvl="0" rtl="0">
              <a:buNone/>
              <a:defRPr>
                <a:solidFill>
                  <a:schemeClr val="bg1"/>
                </a:solidFill>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dirty="0"/>
          </a:p>
        </p:txBody>
      </p:sp>
      <p:sp>
        <p:nvSpPr>
          <p:cNvPr id="50" name="Google Shape;50;p6"/>
          <p:cNvSpPr txBox="1">
            <a:spLocks noGrp="1"/>
          </p:cNvSpPr>
          <p:nvPr>
            <p:ph type="body" idx="1"/>
          </p:nvPr>
        </p:nvSpPr>
        <p:spPr>
          <a:xfrm>
            <a:off x="786663" y="3526930"/>
            <a:ext cx="16823992" cy="3755271"/>
          </a:xfrm>
          <a:prstGeom prst="rect">
            <a:avLst/>
          </a:prstGeom>
        </p:spPr>
        <p:txBody>
          <a:bodyPr spcFirstLastPara="1" wrap="square" lIns="91425" tIns="91425" rIns="91425" bIns="91425" anchor="t" anchorCtr="0"/>
          <a:lstStyle>
            <a:lvl1pPr marL="1005200" lvl="0" indent="-809744" rtl="0">
              <a:lnSpc>
                <a:spcPct val="100000"/>
              </a:lnSpc>
              <a:spcBef>
                <a:spcPts val="0"/>
              </a:spcBef>
              <a:spcAft>
                <a:spcPts val="0"/>
              </a:spcAft>
              <a:buClr>
                <a:srgbClr val="0579BD"/>
              </a:buClr>
              <a:buSzPts val="2200"/>
              <a:buFont typeface="Arial"/>
              <a:buChar char="●"/>
              <a:defRPr sz="4837" b="1">
                <a:solidFill>
                  <a:srgbClr val="003C71"/>
                </a:solidFill>
                <a:latin typeface="Arial"/>
                <a:ea typeface="Arial"/>
                <a:cs typeface="Arial"/>
                <a:sym typeface="Arial"/>
              </a:defRPr>
            </a:lvl1pPr>
            <a:lvl2pPr marL="2010400" lvl="1" indent="-809744" rtl="0">
              <a:lnSpc>
                <a:spcPct val="100000"/>
              </a:lnSpc>
              <a:spcBef>
                <a:spcPts val="1759"/>
              </a:spcBef>
              <a:spcAft>
                <a:spcPts val="0"/>
              </a:spcAft>
              <a:buClr>
                <a:srgbClr val="00A6FB"/>
              </a:buClr>
              <a:buSzPts val="2200"/>
              <a:buFont typeface="Arial"/>
              <a:buChar char="○"/>
              <a:defRPr sz="4837" b="1">
                <a:solidFill>
                  <a:srgbClr val="003C71"/>
                </a:solidFill>
                <a:latin typeface="Arial"/>
                <a:ea typeface="Arial"/>
                <a:cs typeface="Arial"/>
                <a:sym typeface="Arial"/>
              </a:defRPr>
            </a:lvl2pPr>
            <a:lvl3pPr marL="3015600" lvl="2" indent="-809744" rtl="0">
              <a:lnSpc>
                <a:spcPct val="100000"/>
              </a:lnSpc>
              <a:spcBef>
                <a:spcPts val="1759"/>
              </a:spcBef>
              <a:spcAft>
                <a:spcPts val="0"/>
              </a:spcAft>
              <a:buClr>
                <a:srgbClr val="0579BD"/>
              </a:buClr>
              <a:buSzPts val="2200"/>
              <a:buFont typeface="Arial"/>
              <a:buChar char="■"/>
              <a:defRPr sz="4837" b="1">
                <a:solidFill>
                  <a:srgbClr val="003C71"/>
                </a:solidFill>
                <a:latin typeface="Arial"/>
                <a:ea typeface="Arial"/>
                <a:cs typeface="Arial"/>
                <a:sym typeface="Arial"/>
              </a:defRPr>
            </a:lvl3pPr>
            <a:lvl4pPr marL="4020800" lvl="3" indent="-809744" rtl="0">
              <a:lnSpc>
                <a:spcPct val="100000"/>
              </a:lnSpc>
              <a:spcBef>
                <a:spcPts val="1759"/>
              </a:spcBef>
              <a:spcAft>
                <a:spcPts val="0"/>
              </a:spcAft>
              <a:buClr>
                <a:srgbClr val="0579BD"/>
              </a:buClr>
              <a:buSzPts val="2200"/>
              <a:buFont typeface="Arial"/>
              <a:buChar char="●"/>
              <a:defRPr sz="4837" b="1">
                <a:solidFill>
                  <a:srgbClr val="003C71"/>
                </a:solidFill>
                <a:latin typeface="Arial"/>
                <a:ea typeface="Arial"/>
                <a:cs typeface="Arial"/>
                <a:sym typeface="Arial"/>
              </a:defRPr>
            </a:lvl4pPr>
            <a:lvl5pPr marL="5026000" lvl="4" indent="-809744" rtl="0">
              <a:lnSpc>
                <a:spcPct val="100000"/>
              </a:lnSpc>
              <a:spcBef>
                <a:spcPts val="1759"/>
              </a:spcBef>
              <a:spcAft>
                <a:spcPts val="0"/>
              </a:spcAft>
              <a:buClr>
                <a:srgbClr val="00A6FB"/>
              </a:buClr>
              <a:buSzPts val="2200"/>
              <a:buFont typeface="Arial"/>
              <a:buChar char="○"/>
              <a:defRPr sz="4837" b="1">
                <a:solidFill>
                  <a:srgbClr val="003C71"/>
                </a:solidFill>
                <a:latin typeface="Arial"/>
                <a:ea typeface="Arial"/>
                <a:cs typeface="Arial"/>
                <a:sym typeface="Arial"/>
              </a:defRPr>
            </a:lvl5pPr>
            <a:lvl6pPr marL="6031200" lvl="5" indent="-809744" rtl="0">
              <a:lnSpc>
                <a:spcPct val="100000"/>
              </a:lnSpc>
              <a:spcBef>
                <a:spcPts val="1759"/>
              </a:spcBef>
              <a:spcAft>
                <a:spcPts val="0"/>
              </a:spcAft>
              <a:buClr>
                <a:srgbClr val="0579BD"/>
              </a:buClr>
              <a:buSzPts val="2200"/>
              <a:buFont typeface="Arial"/>
              <a:buChar char="■"/>
              <a:defRPr sz="4837" b="1">
                <a:solidFill>
                  <a:srgbClr val="003C71"/>
                </a:solidFill>
                <a:latin typeface="Arial"/>
                <a:ea typeface="Arial"/>
                <a:cs typeface="Arial"/>
                <a:sym typeface="Arial"/>
              </a:defRPr>
            </a:lvl6pPr>
            <a:lvl7pPr marL="7036399" lvl="6" indent="-809744" rtl="0">
              <a:lnSpc>
                <a:spcPct val="100000"/>
              </a:lnSpc>
              <a:spcBef>
                <a:spcPts val="1759"/>
              </a:spcBef>
              <a:spcAft>
                <a:spcPts val="0"/>
              </a:spcAft>
              <a:buClr>
                <a:srgbClr val="0579BD"/>
              </a:buClr>
              <a:buSzPts val="2200"/>
              <a:buFont typeface="Arial"/>
              <a:buChar char="●"/>
              <a:defRPr sz="4837" b="1">
                <a:solidFill>
                  <a:srgbClr val="003C71"/>
                </a:solidFill>
                <a:latin typeface="Arial"/>
                <a:ea typeface="Arial"/>
                <a:cs typeface="Arial"/>
                <a:sym typeface="Arial"/>
              </a:defRPr>
            </a:lvl7pPr>
            <a:lvl8pPr marL="8041599" lvl="7" indent="-809744" rtl="0">
              <a:lnSpc>
                <a:spcPct val="100000"/>
              </a:lnSpc>
              <a:spcBef>
                <a:spcPts val="1759"/>
              </a:spcBef>
              <a:spcAft>
                <a:spcPts val="0"/>
              </a:spcAft>
              <a:buClr>
                <a:srgbClr val="00A6FB"/>
              </a:buClr>
              <a:buSzPts val="2200"/>
              <a:buFont typeface="Arial"/>
              <a:buChar char="○"/>
              <a:defRPr sz="4837" b="1">
                <a:solidFill>
                  <a:srgbClr val="003C71"/>
                </a:solidFill>
                <a:latin typeface="Arial"/>
                <a:ea typeface="Arial"/>
                <a:cs typeface="Arial"/>
                <a:sym typeface="Arial"/>
              </a:defRPr>
            </a:lvl8pPr>
            <a:lvl9pPr marL="9046799" lvl="8" indent="-809744" rtl="0">
              <a:lnSpc>
                <a:spcPct val="100000"/>
              </a:lnSpc>
              <a:spcBef>
                <a:spcPts val="1759"/>
              </a:spcBef>
              <a:spcAft>
                <a:spcPts val="1759"/>
              </a:spcAft>
              <a:buClr>
                <a:srgbClr val="0579BD"/>
              </a:buClr>
              <a:buSzPts val="2200"/>
              <a:buFont typeface="Arial"/>
              <a:buChar char="■"/>
              <a:defRPr sz="4837" b="1">
                <a:solidFill>
                  <a:srgbClr val="003C71"/>
                </a:solidFill>
                <a:latin typeface="Arial"/>
                <a:ea typeface="Arial"/>
                <a:cs typeface="Arial"/>
                <a:sym typeface="Arial"/>
              </a:defRPr>
            </a:lvl9pPr>
          </a:lstStyle>
          <a:p>
            <a:endParaRPr/>
          </a:p>
        </p:txBody>
      </p:sp>
      <p:cxnSp>
        <p:nvCxnSpPr>
          <p:cNvPr id="51" name="Google Shape;51;p6"/>
          <p:cNvCxnSpPr/>
          <p:nvPr/>
        </p:nvCxnSpPr>
        <p:spPr>
          <a:xfrm>
            <a:off x="19304300" y="0"/>
            <a:ext cx="0" cy="11319244"/>
          </a:xfrm>
          <a:prstGeom prst="straightConnector1">
            <a:avLst/>
          </a:prstGeom>
          <a:noFill/>
          <a:ln w="76200" cap="flat" cmpd="sng">
            <a:solidFill>
              <a:srgbClr val="0579BD"/>
            </a:solidFill>
            <a:prstDash val="solid"/>
            <a:round/>
            <a:headEnd type="none" w="med" len="med"/>
            <a:tailEnd type="none" w="med" len="med"/>
          </a:ln>
        </p:spPr>
      </p:cxnSp>
      <p:cxnSp>
        <p:nvCxnSpPr>
          <p:cNvPr id="52" name="Google Shape;52;p6"/>
          <p:cNvCxnSpPr/>
          <p:nvPr/>
        </p:nvCxnSpPr>
        <p:spPr>
          <a:xfrm>
            <a:off x="19125105" y="0"/>
            <a:ext cx="0" cy="11319244"/>
          </a:xfrm>
          <a:prstGeom prst="straightConnector1">
            <a:avLst/>
          </a:prstGeom>
          <a:noFill/>
          <a:ln w="28575" cap="flat" cmpd="sng">
            <a:solidFill>
              <a:srgbClr val="0579BD"/>
            </a:solidFill>
            <a:prstDash val="solid"/>
            <a:round/>
            <a:headEnd type="none" w="med" len="med"/>
            <a:tailEnd type="none" w="med" len="med"/>
          </a:ln>
        </p:spPr>
      </p:cxnSp>
      <p:sp>
        <p:nvSpPr>
          <p:cNvPr id="53" name="Google Shape;53;p6" title="Vertical blue banner with GSA OGP title"/>
          <p:cNvSpPr txBox="1"/>
          <p:nvPr/>
        </p:nvSpPr>
        <p:spPr>
          <a:xfrm rot="5400000">
            <a:off x="14168163" y="5006882"/>
            <a:ext cx="11309350" cy="1268379"/>
          </a:xfrm>
          <a:prstGeom prst="rect">
            <a:avLst/>
          </a:prstGeom>
          <a:noFill/>
          <a:ln>
            <a:noFill/>
          </a:ln>
        </p:spPr>
        <p:txBody>
          <a:bodyPr spcFirstLastPara="1" wrap="square" lIns="201008" tIns="201008" rIns="201008" bIns="201008" anchor="ctr" anchorCtr="0">
            <a:noAutofit/>
          </a:bodyPr>
          <a:lstStyle/>
          <a:p>
            <a:pPr marL="0" lvl="0" indent="0" algn="ctr" rtl="0">
              <a:spcBef>
                <a:spcPts val="0"/>
              </a:spcBef>
              <a:spcAft>
                <a:spcPts val="0"/>
              </a:spcAft>
              <a:buNone/>
            </a:pPr>
            <a:r>
              <a:rPr lang="en" sz="2418" b="1">
                <a:solidFill>
                  <a:srgbClr val="FFFFFF"/>
                </a:solidFill>
              </a:rPr>
              <a:t>G S A     O F F I C E    O F    G O V E R N M E N T - W I D E     P O L I C Y </a:t>
            </a:r>
            <a:endParaRPr sz="2418" b="1">
              <a:solidFill>
                <a:srgbClr val="FFFFFF"/>
              </a:solidFill>
            </a:endParaRPr>
          </a:p>
        </p:txBody>
      </p:sp>
      <p:sp>
        <p:nvSpPr>
          <p:cNvPr id="54" name="Google Shape;54;p6"/>
          <p:cNvSpPr txBox="1">
            <a:spLocks noGrp="1"/>
          </p:cNvSpPr>
          <p:nvPr>
            <p:ph type="title"/>
          </p:nvPr>
        </p:nvSpPr>
        <p:spPr>
          <a:xfrm>
            <a:off x="965960" y="171339"/>
            <a:ext cx="17661663" cy="1935353"/>
          </a:xfrm>
          <a:prstGeom prst="rect">
            <a:avLst/>
          </a:prstGeom>
        </p:spPr>
        <p:txBody>
          <a:bodyPr spcFirstLastPara="1" wrap="square" lIns="91425" tIns="91425" rIns="91425" bIns="91425" anchor="b" anchorCtr="0"/>
          <a:lstStyle>
            <a:lvl1pPr lvl="0" rtl="0">
              <a:spcBef>
                <a:spcPts val="0"/>
              </a:spcBef>
              <a:spcAft>
                <a:spcPts val="0"/>
              </a:spcAft>
              <a:buNone/>
              <a:defRPr sz="7915" b="1">
                <a:solidFill>
                  <a:srgbClr val="003C71"/>
                </a:solidFill>
                <a:latin typeface="Arial"/>
                <a:ea typeface="Arial"/>
                <a:cs typeface="Arial"/>
                <a:sym typeface="Arial"/>
              </a:defRPr>
            </a:lvl1pPr>
            <a:lvl2pPr lvl="1" rtl="0">
              <a:spcBef>
                <a:spcPts val="0"/>
              </a:spcBef>
              <a:spcAft>
                <a:spcPts val="0"/>
              </a:spcAft>
              <a:buNone/>
              <a:defRPr sz="7915" b="1">
                <a:solidFill>
                  <a:srgbClr val="003C71"/>
                </a:solidFill>
                <a:latin typeface="Arial"/>
                <a:ea typeface="Arial"/>
                <a:cs typeface="Arial"/>
                <a:sym typeface="Arial"/>
              </a:defRPr>
            </a:lvl2pPr>
            <a:lvl3pPr lvl="2" rtl="0">
              <a:spcBef>
                <a:spcPts val="0"/>
              </a:spcBef>
              <a:spcAft>
                <a:spcPts val="0"/>
              </a:spcAft>
              <a:buNone/>
              <a:defRPr sz="7915" b="1">
                <a:solidFill>
                  <a:srgbClr val="003C71"/>
                </a:solidFill>
                <a:latin typeface="Arial"/>
                <a:ea typeface="Arial"/>
                <a:cs typeface="Arial"/>
                <a:sym typeface="Arial"/>
              </a:defRPr>
            </a:lvl3pPr>
            <a:lvl4pPr lvl="3" rtl="0">
              <a:spcBef>
                <a:spcPts val="0"/>
              </a:spcBef>
              <a:spcAft>
                <a:spcPts val="0"/>
              </a:spcAft>
              <a:buNone/>
              <a:defRPr sz="7915" b="1">
                <a:solidFill>
                  <a:srgbClr val="003C71"/>
                </a:solidFill>
                <a:latin typeface="Arial"/>
                <a:ea typeface="Arial"/>
                <a:cs typeface="Arial"/>
                <a:sym typeface="Arial"/>
              </a:defRPr>
            </a:lvl4pPr>
            <a:lvl5pPr lvl="4" rtl="0">
              <a:spcBef>
                <a:spcPts val="0"/>
              </a:spcBef>
              <a:spcAft>
                <a:spcPts val="0"/>
              </a:spcAft>
              <a:buNone/>
              <a:defRPr sz="7915" b="1">
                <a:solidFill>
                  <a:srgbClr val="003C71"/>
                </a:solidFill>
                <a:latin typeface="Arial"/>
                <a:ea typeface="Arial"/>
                <a:cs typeface="Arial"/>
                <a:sym typeface="Arial"/>
              </a:defRPr>
            </a:lvl5pPr>
            <a:lvl6pPr lvl="5" rtl="0">
              <a:spcBef>
                <a:spcPts val="0"/>
              </a:spcBef>
              <a:spcAft>
                <a:spcPts val="0"/>
              </a:spcAft>
              <a:buNone/>
              <a:defRPr sz="7915" b="1">
                <a:solidFill>
                  <a:srgbClr val="003C71"/>
                </a:solidFill>
                <a:latin typeface="Arial"/>
                <a:ea typeface="Arial"/>
                <a:cs typeface="Arial"/>
                <a:sym typeface="Arial"/>
              </a:defRPr>
            </a:lvl6pPr>
            <a:lvl7pPr lvl="6" rtl="0">
              <a:spcBef>
                <a:spcPts val="0"/>
              </a:spcBef>
              <a:spcAft>
                <a:spcPts val="0"/>
              </a:spcAft>
              <a:buNone/>
              <a:defRPr sz="7915" b="1">
                <a:solidFill>
                  <a:srgbClr val="003C71"/>
                </a:solidFill>
                <a:latin typeface="Arial"/>
                <a:ea typeface="Arial"/>
                <a:cs typeface="Arial"/>
                <a:sym typeface="Arial"/>
              </a:defRPr>
            </a:lvl7pPr>
            <a:lvl8pPr lvl="7" rtl="0">
              <a:spcBef>
                <a:spcPts val="0"/>
              </a:spcBef>
              <a:spcAft>
                <a:spcPts val="0"/>
              </a:spcAft>
              <a:buNone/>
              <a:defRPr sz="7915" b="1">
                <a:solidFill>
                  <a:srgbClr val="003C71"/>
                </a:solidFill>
                <a:latin typeface="Arial"/>
                <a:ea typeface="Arial"/>
                <a:cs typeface="Arial"/>
                <a:sym typeface="Arial"/>
              </a:defRPr>
            </a:lvl8pPr>
            <a:lvl9pPr lvl="8" rtl="0">
              <a:spcBef>
                <a:spcPts val="0"/>
              </a:spcBef>
              <a:spcAft>
                <a:spcPts val="0"/>
              </a:spcAft>
              <a:buNone/>
              <a:defRPr sz="7915" b="1">
                <a:solidFill>
                  <a:srgbClr val="003C71"/>
                </a:solidFill>
                <a:latin typeface="Arial"/>
                <a:ea typeface="Arial"/>
                <a:cs typeface="Arial"/>
                <a:sym typeface="Arial"/>
              </a:defRPr>
            </a:lvl9pPr>
          </a:lstStyle>
          <a:p>
            <a:endParaRPr/>
          </a:p>
        </p:txBody>
      </p:sp>
      <p:cxnSp>
        <p:nvCxnSpPr>
          <p:cNvPr id="55" name="Google Shape;55;p6"/>
          <p:cNvCxnSpPr/>
          <p:nvPr/>
        </p:nvCxnSpPr>
        <p:spPr>
          <a:xfrm>
            <a:off x="1219570" y="1989184"/>
            <a:ext cx="15895958" cy="0"/>
          </a:xfrm>
          <a:prstGeom prst="straightConnector1">
            <a:avLst/>
          </a:prstGeom>
          <a:noFill/>
          <a:ln w="19050" cap="flat" cmpd="sng">
            <a:solidFill>
              <a:srgbClr val="000000"/>
            </a:solidFill>
            <a:prstDash val="solid"/>
            <a:round/>
            <a:headEnd type="none" w="med" len="med"/>
            <a:tailEnd type="none" w="med" len="med"/>
          </a:ln>
        </p:spPr>
      </p:cxnSp>
      <p:sp>
        <p:nvSpPr>
          <p:cNvPr id="56" name="Google Shape;56;p6"/>
          <p:cNvSpPr txBox="1">
            <a:spLocks noGrp="1"/>
          </p:cNvSpPr>
          <p:nvPr>
            <p:ph type="subTitle" idx="2"/>
          </p:nvPr>
        </p:nvSpPr>
        <p:spPr>
          <a:xfrm>
            <a:off x="965960" y="1914740"/>
            <a:ext cx="17661663" cy="865434"/>
          </a:xfrm>
          <a:prstGeom prst="rect">
            <a:avLst/>
          </a:prstGeom>
        </p:spPr>
        <p:txBody>
          <a:bodyPr spcFirstLastPara="1" wrap="square" lIns="91425" tIns="91425" rIns="91425" bIns="91425" anchor="t" anchorCtr="0"/>
          <a:lstStyle>
            <a:lvl1pPr lvl="0" rtl="0">
              <a:spcBef>
                <a:spcPts val="0"/>
              </a:spcBef>
              <a:spcAft>
                <a:spcPts val="0"/>
              </a:spcAft>
              <a:buNone/>
              <a:defRPr sz="5277" b="1" i="1">
                <a:solidFill>
                  <a:srgbClr val="0579BD"/>
                </a:solidFill>
                <a:latin typeface="Arial"/>
                <a:ea typeface="Arial"/>
                <a:cs typeface="Arial"/>
                <a:sym typeface="Arial"/>
              </a:defRPr>
            </a:lvl1pPr>
            <a:lvl2pPr lvl="1" rtl="0">
              <a:spcBef>
                <a:spcPts val="3518"/>
              </a:spcBef>
              <a:spcAft>
                <a:spcPts val="0"/>
              </a:spcAft>
              <a:buNone/>
              <a:defRPr sz="5277" b="1" i="1">
                <a:solidFill>
                  <a:srgbClr val="0579BD"/>
                </a:solidFill>
                <a:latin typeface="Arial"/>
                <a:ea typeface="Arial"/>
                <a:cs typeface="Arial"/>
                <a:sym typeface="Arial"/>
              </a:defRPr>
            </a:lvl2pPr>
            <a:lvl3pPr lvl="2" rtl="0">
              <a:spcBef>
                <a:spcPts val="3518"/>
              </a:spcBef>
              <a:spcAft>
                <a:spcPts val="0"/>
              </a:spcAft>
              <a:buNone/>
              <a:defRPr sz="5277" b="1" i="1">
                <a:solidFill>
                  <a:srgbClr val="0579BD"/>
                </a:solidFill>
                <a:latin typeface="Arial"/>
                <a:ea typeface="Arial"/>
                <a:cs typeface="Arial"/>
                <a:sym typeface="Arial"/>
              </a:defRPr>
            </a:lvl3pPr>
            <a:lvl4pPr lvl="3" rtl="0">
              <a:spcBef>
                <a:spcPts val="3518"/>
              </a:spcBef>
              <a:spcAft>
                <a:spcPts val="0"/>
              </a:spcAft>
              <a:buNone/>
              <a:defRPr sz="5277" b="1" i="1">
                <a:solidFill>
                  <a:srgbClr val="0579BD"/>
                </a:solidFill>
                <a:latin typeface="Arial"/>
                <a:ea typeface="Arial"/>
                <a:cs typeface="Arial"/>
                <a:sym typeface="Arial"/>
              </a:defRPr>
            </a:lvl4pPr>
            <a:lvl5pPr lvl="4" rtl="0">
              <a:spcBef>
                <a:spcPts val="3518"/>
              </a:spcBef>
              <a:spcAft>
                <a:spcPts val="0"/>
              </a:spcAft>
              <a:buNone/>
              <a:defRPr sz="5277" b="1" i="1">
                <a:solidFill>
                  <a:srgbClr val="0579BD"/>
                </a:solidFill>
                <a:latin typeface="Arial"/>
                <a:ea typeface="Arial"/>
                <a:cs typeface="Arial"/>
                <a:sym typeface="Arial"/>
              </a:defRPr>
            </a:lvl5pPr>
            <a:lvl6pPr lvl="5" rtl="0">
              <a:spcBef>
                <a:spcPts val="3518"/>
              </a:spcBef>
              <a:spcAft>
                <a:spcPts val="0"/>
              </a:spcAft>
              <a:buNone/>
              <a:defRPr sz="5277" b="1" i="1">
                <a:solidFill>
                  <a:srgbClr val="0579BD"/>
                </a:solidFill>
                <a:latin typeface="Arial"/>
                <a:ea typeface="Arial"/>
                <a:cs typeface="Arial"/>
                <a:sym typeface="Arial"/>
              </a:defRPr>
            </a:lvl6pPr>
            <a:lvl7pPr lvl="6" rtl="0">
              <a:spcBef>
                <a:spcPts val="3518"/>
              </a:spcBef>
              <a:spcAft>
                <a:spcPts val="0"/>
              </a:spcAft>
              <a:buNone/>
              <a:defRPr sz="5277" b="1" i="1">
                <a:solidFill>
                  <a:srgbClr val="0579BD"/>
                </a:solidFill>
                <a:latin typeface="Arial"/>
                <a:ea typeface="Arial"/>
                <a:cs typeface="Arial"/>
                <a:sym typeface="Arial"/>
              </a:defRPr>
            </a:lvl7pPr>
            <a:lvl8pPr lvl="7" rtl="0">
              <a:spcBef>
                <a:spcPts val="3518"/>
              </a:spcBef>
              <a:spcAft>
                <a:spcPts val="0"/>
              </a:spcAft>
              <a:buNone/>
              <a:defRPr sz="5277" b="1" i="1">
                <a:solidFill>
                  <a:srgbClr val="0579BD"/>
                </a:solidFill>
                <a:latin typeface="Arial"/>
                <a:ea typeface="Arial"/>
                <a:cs typeface="Arial"/>
                <a:sym typeface="Arial"/>
              </a:defRPr>
            </a:lvl8pPr>
            <a:lvl9pPr lvl="8" rtl="0">
              <a:spcBef>
                <a:spcPts val="3518"/>
              </a:spcBef>
              <a:spcAft>
                <a:spcPts val="3518"/>
              </a:spcAft>
              <a:buNone/>
              <a:defRPr sz="5277" b="1" i="1">
                <a:solidFill>
                  <a:srgbClr val="0579BD"/>
                </a:solidFill>
                <a:latin typeface="Arial"/>
                <a:ea typeface="Arial"/>
                <a:cs typeface="Arial"/>
                <a:sym typeface="Arial"/>
              </a:defRPr>
            </a:lvl9pPr>
          </a:lstStyle>
          <a:p>
            <a:endParaRPr/>
          </a:p>
        </p:txBody>
      </p:sp>
    </p:spTree>
    <p:extLst>
      <p:ext uri="{BB962C8B-B14F-4D97-AF65-F5344CB8AC3E}">
        <p14:creationId xmlns:p14="http://schemas.microsoft.com/office/powerpoint/2010/main" val="354521438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Main point LEFT BOTTOM">
  <p:cSld name="Main point LEFT BOTTOM">
    <p:spTree>
      <p:nvGrpSpPr>
        <p:cNvPr id="1" name="Shape 68"/>
        <p:cNvGrpSpPr/>
        <p:nvPr/>
      </p:nvGrpSpPr>
      <p:grpSpPr>
        <a:xfrm>
          <a:off x="0" y="0"/>
          <a:ext cx="0" cy="0"/>
          <a:chOff x="0" y="0"/>
          <a:chExt cx="0" cy="0"/>
        </a:xfrm>
      </p:grpSpPr>
      <p:sp>
        <p:nvSpPr>
          <p:cNvPr id="69" name="Google Shape;69;p8"/>
          <p:cNvSpPr txBox="1">
            <a:spLocks noGrp="1"/>
          </p:cNvSpPr>
          <p:nvPr>
            <p:ph type="title"/>
          </p:nvPr>
        </p:nvSpPr>
        <p:spPr>
          <a:xfrm>
            <a:off x="1077869" y="989774"/>
            <a:ext cx="14000316" cy="8994710"/>
          </a:xfrm>
          <a:prstGeom prst="rect">
            <a:avLst/>
          </a:prstGeom>
        </p:spPr>
        <p:txBody>
          <a:bodyPr spcFirstLastPara="1" wrap="square" lIns="91425" tIns="91425" rIns="91425" bIns="91425" anchor="b" anchorCtr="0"/>
          <a:lstStyle>
            <a:lvl1pPr lvl="0" rtl="0">
              <a:spcBef>
                <a:spcPts val="0"/>
              </a:spcBef>
              <a:spcAft>
                <a:spcPts val="0"/>
              </a:spcAft>
              <a:buSzPts val="6000"/>
              <a:buFont typeface="Arial"/>
              <a:buNone/>
              <a:defRPr sz="13192">
                <a:latin typeface="Arial"/>
                <a:ea typeface="Arial"/>
                <a:cs typeface="Arial"/>
                <a:sym typeface="Arial"/>
              </a:defRPr>
            </a:lvl1pPr>
            <a:lvl2pPr lvl="1" rtl="0">
              <a:spcBef>
                <a:spcPts val="0"/>
              </a:spcBef>
              <a:spcAft>
                <a:spcPts val="0"/>
              </a:spcAft>
              <a:buSzPts val="6000"/>
              <a:buFont typeface="Arial"/>
              <a:buNone/>
              <a:defRPr sz="13192">
                <a:latin typeface="Arial"/>
                <a:ea typeface="Arial"/>
                <a:cs typeface="Arial"/>
                <a:sym typeface="Arial"/>
              </a:defRPr>
            </a:lvl2pPr>
            <a:lvl3pPr lvl="2" rtl="0">
              <a:spcBef>
                <a:spcPts val="0"/>
              </a:spcBef>
              <a:spcAft>
                <a:spcPts val="0"/>
              </a:spcAft>
              <a:buSzPts val="6000"/>
              <a:buFont typeface="Arial"/>
              <a:buNone/>
              <a:defRPr sz="13192">
                <a:latin typeface="Arial"/>
                <a:ea typeface="Arial"/>
                <a:cs typeface="Arial"/>
                <a:sym typeface="Arial"/>
              </a:defRPr>
            </a:lvl3pPr>
            <a:lvl4pPr lvl="3" rtl="0">
              <a:spcBef>
                <a:spcPts val="0"/>
              </a:spcBef>
              <a:spcAft>
                <a:spcPts val="0"/>
              </a:spcAft>
              <a:buSzPts val="6000"/>
              <a:buFont typeface="Arial"/>
              <a:buNone/>
              <a:defRPr sz="13192">
                <a:latin typeface="Arial"/>
                <a:ea typeface="Arial"/>
                <a:cs typeface="Arial"/>
                <a:sym typeface="Arial"/>
              </a:defRPr>
            </a:lvl4pPr>
            <a:lvl5pPr lvl="4" rtl="0">
              <a:spcBef>
                <a:spcPts val="0"/>
              </a:spcBef>
              <a:spcAft>
                <a:spcPts val="0"/>
              </a:spcAft>
              <a:buSzPts val="6000"/>
              <a:buFont typeface="Arial"/>
              <a:buNone/>
              <a:defRPr sz="13192">
                <a:latin typeface="Arial"/>
                <a:ea typeface="Arial"/>
                <a:cs typeface="Arial"/>
                <a:sym typeface="Arial"/>
              </a:defRPr>
            </a:lvl5pPr>
            <a:lvl6pPr lvl="5" rtl="0">
              <a:spcBef>
                <a:spcPts val="0"/>
              </a:spcBef>
              <a:spcAft>
                <a:spcPts val="0"/>
              </a:spcAft>
              <a:buSzPts val="6000"/>
              <a:buFont typeface="Arial"/>
              <a:buNone/>
              <a:defRPr sz="13192">
                <a:latin typeface="Arial"/>
                <a:ea typeface="Arial"/>
                <a:cs typeface="Arial"/>
                <a:sym typeface="Arial"/>
              </a:defRPr>
            </a:lvl6pPr>
            <a:lvl7pPr lvl="6" rtl="0">
              <a:spcBef>
                <a:spcPts val="0"/>
              </a:spcBef>
              <a:spcAft>
                <a:spcPts val="0"/>
              </a:spcAft>
              <a:buSzPts val="6000"/>
              <a:buFont typeface="Arial"/>
              <a:buNone/>
              <a:defRPr sz="13192">
                <a:latin typeface="Arial"/>
                <a:ea typeface="Arial"/>
                <a:cs typeface="Arial"/>
                <a:sym typeface="Arial"/>
              </a:defRPr>
            </a:lvl7pPr>
            <a:lvl8pPr lvl="7" rtl="0">
              <a:spcBef>
                <a:spcPts val="0"/>
              </a:spcBef>
              <a:spcAft>
                <a:spcPts val="0"/>
              </a:spcAft>
              <a:buSzPts val="6000"/>
              <a:buFont typeface="Arial"/>
              <a:buNone/>
              <a:defRPr sz="13192">
                <a:latin typeface="Arial"/>
                <a:ea typeface="Arial"/>
                <a:cs typeface="Arial"/>
                <a:sym typeface="Arial"/>
              </a:defRPr>
            </a:lvl8pPr>
            <a:lvl9pPr lvl="8" rtl="0">
              <a:spcBef>
                <a:spcPts val="0"/>
              </a:spcBef>
              <a:spcAft>
                <a:spcPts val="0"/>
              </a:spcAft>
              <a:buSzPts val="6000"/>
              <a:buFont typeface="Arial"/>
              <a:buNone/>
              <a:defRPr sz="13192">
                <a:latin typeface="Arial"/>
                <a:ea typeface="Arial"/>
                <a:cs typeface="Arial"/>
                <a:sym typeface="Arial"/>
              </a:defRPr>
            </a:lvl9pPr>
          </a:lstStyle>
          <a:p>
            <a:endParaRPr/>
          </a:p>
        </p:txBody>
      </p:sp>
      <p:sp>
        <p:nvSpPr>
          <p:cNvPr id="70" name="Google Shape;70;p8"/>
          <p:cNvSpPr txBox="1">
            <a:spLocks noGrp="1"/>
          </p:cNvSpPr>
          <p:nvPr>
            <p:ph type="sldNum" idx="12"/>
          </p:nvPr>
        </p:nvSpPr>
        <p:spPr>
          <a:xfrm>
            <a:off x="18627640" y="10253320"/>
            <a:ext cx="1206378" cy="865434"/>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94573300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Main point LEFT TOP">
  <p:cSld name="Main point LEFT TOP">
    <p:spTree>
      <p:nvGrpSpPr>
        <p:cNvPr id="1" name="Shape 71"/>
        <p:cNvGrpSpPr/>
        <p:nvPr/>
      </p:nvGrpSpPr>
      <p:grpSpPr>
        <a:xfrm>
          <a:off x="0" y="0"/>
          <a:ext cx="0" cy="0"/>
          <a:chOff x="0" y="0"/>
          <a:chExt cx="0" cy="0"/>
        </a:xfrm>
      </p:grpSpPr>
      <p:sp>
        <p:nvSpPr>
          <p:cNvPr id="72" name="Google Shape;72;p9"/>
          <p:cNvSpPr txBox="1">
            <a:spLocks noGrp="1"/>
          </p:cNvSpPr>
          <p:nvPr>
            <p:ph type="title"/>
          </p:nvPr>
        </p:nvSpPr>
        <p:spPr>
          <a:xfrm>
            <a:off x="1077869" y="989774"/>
            <a:ext cx="14000316" cy="8994710"/>
          </a:xfrm>
          <a:prstGeom prst="rect">
            <a:avLst/>
          </a:prstGeom>
        </p:spPr>
        <p:txBody>
          <a:bodyPr spcFirstLastPara="1" wrap="square" lIns="91425" tIns="91425" rIns="91425" bIns="91425" anchor="t" anchorCtr="0"/>
          <a:lstStyle>
            <a:lvl1pPr lvl="0" rtl="0">
              <a:spcBef>
                <a:spcPts val="0"/>
              </a:spcBef>
              <a:spcAft>
                <a:spcPts val="0"/>
              </a:spcAft>
              <a:buSzPts val="6000"/>
              <a:buFont typeface="Arial"/>
              <a:buNone/>
              <a:defRPr sz="13192">
                <a:latin typeface="Arial"/>
                <a:ea typeface="Arial"/>
                <a:cs typeface="Arial"/>
                <a:sym typeface="Arial"/>
              </a:defRPr>
            </a:lvl1pPr>
            <a:lvl2pPr lvl="1" rtl="0">
              <a:spcBef>
                <a:spcPts val="0"/>
              </a:spcBef>
              <a:spcAft>
                <a:spcPts val="0"/>
              </a:spcAft>
              <a:buSzPts val="6000"/>
              <a:buFont typeface="Arial"/>
              <a:buNone/>
              <a:defRPr sz="13192">
                <a:latin typeface="Arial"/>
                <a:ea typeface="Arial"/>
                <a:cs typeface="Arial"/>
                <a:sym typeface="Arial"/>
              </a:defRPr>
            </a:lvl2pPr>
            <a:lvl3pPr lvl="2" rtl="0">
              <a:spcBef>
                <a:spcPts val="0"/>
              </a:spcBef>
              <a:spcAft>
                <a:spcPts val="0"/>
              </a:spcAft>
              <a:buSzPts val="6000"/>
              <a:buFont typeface="Arial"/>
              <a:buNone/>
              <a:defRPr sz="13192">
                <a:latin typeface="Arial"/>
                <a:ea typeface="Arial"/>
                <a:cs typeface="Arial"/>
                <a:sym typeface="Arial"/>
              </a:defRPr>
            </a:lvl3pPr>
            <a:lvl4pPr lvl="3" rtl="0">
              <a:spcBef>
                <a:spcPts val="0"/>
              </a:spcBef>
              <a:spcAft>
                <a:spcPts val="0"/>
              </a:spcAft>
              <a:buSzPts val="6000"/>
              <a:buFont typeface="Arial"/>
              <a:buNone/>
              <a:defRPr sz="13192">
                <a:latin typeface="Arial"/>
                <a:ea typeface="Arial"/>
                <a:cs typeface="Arial"/>
                <a:sym typeface="Arial"/>
              </a:defRPr>
            </a:lvl4pPr>
            <a:lvl5pPr lvl="4" rtl="0">
              <a:spcBef>
                <a:spcPts val="0"/>
              </a:spcBef>
              <a:spcAft>
                <a:spcPts val="0"/>
              </a:spcAft>
              <a:buSzPts val="6000"/>
              <a:buFont typeface="Arial"/>
              <a:buNone/>
              <a:defRPr sz="13192">
                <a:latin typeface="Arial"/>
                <a:ea typeface="Arial"/>
                <a:cs typeface="Arial"/>
                <a:sym typeface="Arial"/>
              </a:defRPr>
            </a:lvl5pPr>
            <a:lvl6pPr lvl="5" rtl="0">
              <a:spcBef>
                <a:spcPts val="0"/>
              </a:spcBef>
              <a:spcAft>
                <a:spcPts val="0"/>
              </a:spcAft>
              <a:buSzPts val="6000"/>
              <a:buFont typeface="Arial"/>
              <a:buNone/>
              <a:defRPr sz="13192">
                <a:latin typeface="Arial"/>
                <a:ea typeface="Arial"/>
                <a:cs typeface="Arial"/>
                <a:sym typeface="Arial"/>
              </a:defRPr>
            </a:lvl6pPr>
            <a:lvl7pPr lvl="6" rtl="0">
              <a:spcBef>
                <a:spcPts val="0"/>
              </a:spcBef>
              <a:spcAft>
                <a:spcPts val="0"/>
              </a:spcAft>
              <a:buSzPts val="6000"/>
              <a:buFont typeface="Arial"/>
              <a:buNone/>
              <a:defRPr sz="13192">
                <a:latin typeface="Arial"/>
                <a:ea typeface="Arial"/>
                <a:cs typeface="Arial"/>
                <a:sym typeface="Arial"/>
              </a:defRPr>
            </a:lvl7pPr>
            <a:lvl8pPr lvl="7" rtl="0">
              <a:spcBef>
                <a:spcPts val="0"/>
              </a:spcBef>
              <a:spcAft>
                <a:spcPts val="0"/>
              </a:spcAft>
              <a:buSzPts val="6000"/>
              <a:buFont typeface="Arial"/>
              <a:buNone/>
              <a:defRPr sz="13192">
                <a:latin typeface="Arial"/>
                <a:ea typeface="Arial"/>
                <a:cs typeface="Arial"/>
                <a:sym typeface="Arial"/>
              </a:defRPr>
            </a:lvl8pPr>
            <a:lvl9pPr lvl="8" rtl="0">
              <a:spcBef>
                <a:spcPts val="0"/>
              </a:spcBef>
              <a:spcAft>
                <a:spcPts val="0"/>
              </a:spcAft>
              <a:buSzPts val="6000"/>
              <a:buFont typeface="Arial"/>
              <a:buNone/>
              <a:defRPr sz="13192">
                <a:latin typeface="Arial"/>
                <a:ea typeface="Arial"/>
                <a:cs typeface="Arial"/>
                <a:sym typeface="Arial"/>
              </a:defRPr>
            </a:lvl9pPr>
          </a:lstStyle>
          <a:p>
            <a:endParaRPr/>
          </a:p>
        </p:txBody>
      </p:sp>
      <p:sp>
        <p:nvSpPr>
          <p:cNvPr id="73" name="Google Shape;73;p9"/>
          <p:cNvSpPr txBox="1">
            <a:spLocks noGrp="1"/>
          </p:cNvSpPr>
          <p:nvPr>
            <p:ph type="sldNum" idx="12"/>
          </p:nvPr>
        </p:nvSpPr>
        <p:spPr>
          <a:xfrm>
            <a:off x="18627640" y="10253320"/>
            <a:ext cx="1206378" cy="865434"/>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86616080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Main point RIGHT TOP">
  <p:cSld name="Main point RIGHT TOP">
    <p:spTree>
      <p:nvGrpSpPr>
        <p:cNvPr id="1" name="Shape 74"/>
        <p:cNvGrpSpPr/>
        <p:nvPr/>
      </p:nvGrpSpPr>
      <p:grpSpPr>
        <a:xfrm>
          <a:off x="0" y="0"/>
          <a:ext cx="0" cy="0"/>
          <a:chOff x="0" y="0"/>
          <a:chExt cx="0" cy="0"/>
        </a:xfrm>
      </p:grpSpPr>
      <p:sp>
        <p:nvSpPr>
          <p:cNvPr id="75" name="Google Shape;75;p10"/>
          <p:cNvSpPr txBox="1">
            <a:spLocks noGrp="1"/>
          </p:cNvSpPr>
          <p:nvPr>
            <p:ph type="title"/>
          </p:nvPr>
        </p:nvSpPr>
        <p:spPr>
          <a:xfrm>
            <a:off x="5197132" y="989774"/>
            <a:ext cx="13666567" cy="8994710"/>
          </a:xfrm>
          <a:prstGeom prst="rect">
            <a:avLst/>
          </a:prstGeom>
        </p:spPr>
        <p:txBody>
          <a:bodyPr spcFirstLastPara="1" wrap="square" lIns="91425" tIns="91425" rIns="91425" bIns="91425" anchor="t" anchorCtr="0"/>
          <a:lstStyle>
            <a:lvl1pPr lvl="0" algn="r" rtl="0">
              <a:spcBef>
                <a:spcPts val="0"/>
              </a:spcBef>
              <a:spcAft>
                <a:spcPts val="0"/>
              </a:spcAft>
              <a:buSzPts val="6000"/>
              <a:buFont typeface="Arial"/>
              <a:buNone/>
              <a:defRPr sz="13192">
                <a:latin typeface="Arial"/>
                <a:ea typeface="Arial"/>
                <a:cs typeface="Arial"/>
                <a:sym typeface="Arial"/>
              </a:defRPr>
            </a:lvl1pPr>
            <a:lvl2pPr lvl="1" algn="r" rtl="0">
              <a:spcBef>
                <a:spcPts val="0"/>
              </a:spcBef>
              <a:spcAft>
                <a:spcPts val="0"/>
              </a:spcAft>
              <a:buSzPts val="6000"/>
              <a:buFont typeface="Arial"/>
              <a:buNone/>
              <a:defRPr sz="13192">
                <a:latin typeface="Arial"/>
                <a:ea typeface="Arial"/>
                <a:cs typeface="Arial"/>
                <a:sym typeface="Arial"/>
              </a:defRPr>
            </a:lvl2pPr>
            <a:lvl3pPr lvl="2" algn="r" rtl="0">
              <a:spcBef>
                <a:spcPts val="0"/>
              </a:spcBef>
              <a:spcAft>
                <a:spcPts val="0"/>
              </a:spcAft>
              <a:buSzPts val="6000"/>
              <a:buFont typeface="Arial"/>
              <a:buNone/>
              <a:defRPr sz="13192">
                <a:latin typeface="Arial"/>
                <a:ea typeface="Arial"/>
                <a:cs typeface="Arial"/>
                <a:sym typeface="Arial"/>
              </a:defRPr>
            </a:lvl3pPr>
            <a:lvl4pPr lvl="3" algn="r" rtl="0">
              <a:spcBef>
                <a:spcPts val="0"/>
              </a:spcBef>
              <a:spcAft>
                <a:spcPts val="0"/>
              </a:spcAft>
              <a:buSzPts val="6000"/>
              <a:buFont typeface="Arial"/>
              <a:buNone/>
              <a:defRPr sz="13192">
                <a:latin typeface="Arial"/>
                <a:ea typeface="Arial"/>
                <a:cs typeface="Arial"/>
                <a:sym typeface="Arial"/>
              </a:defRPr>
            </a:lvl4pPr>
            <a:lvl5pPr lvl="4" algn="r" rtl="0">
              <a:spcBef>
                <a:spcPts val="0"/>
              </a:spcBef>
              <a:spcAft>
                <a:spcPts val="0"/>
              </a:spcAft>
              <a:buSzPts val="6000"/>
              <a:buFont typeface="Arial"/>
              <a:buNone/>
              <a:defRPr sz="13192">
                <a:latin typeface="Arial"/>
                <a:ea typeface="Arial"/>
                <a:cs typeface="Arial"/>
                <a:sym typeface="Arial"/>
              </a:defRPr>
            </a:lvl5pPr>
            <a:lvl6pPr lvl="5" algn="r" rtl="0">
              <a:spcBef>
                <a:spcPts val="0"/>
              </a:spcBef>
              <a:spcAft>
                <a:spcPts val="0"/>
              </a:spcAft>
              <a:buSzPts val="6000"/>
              <a:buFont typeface="Arial"/>
              <a:buNone/>
              <a:defRPr sz="13192">
                <a:latin typeface="Arial"/>
                <a:ea typeface="Arial"/>
                <a:cs typeface="Arial"/>
                <a:sym typeface="Arial"/>
              </a:defRPr>
            </a:lvl6pPr>
            <a:lvl7pPr lvl="6" algn="r" rtl="0">
              <a:spcBef>
                <a:spcPts val="0"/>
              </a:spcBef>
              <a:spcAft>
                <a:spcPts val="0"/>
              </a:spcAft>
              <a:buSzPts val="6000"/>
              <a:buFont typeface="Arial"/>
              <a:buNone/>
              <a:defRPr sz="13192">
                <a:latin typeface="Arial"/>
                <a:ea typeface="Arial"/>
                <a:cs typeface="Arial"/>
                <a:sym typeface="Arial"/>
              </a:defRPr>
            </a:lvl7pPr>
            <a:lvl8pPr lvl="7" algn="r" rtl="0">
              <a:spcBef>
                <a:spcPts val="0"/>
              </a:spcBef>
              <a:spcAft>
                <a:spcPts val="0"/>
              </a:spcAft>
              <a:buSzPts val="6000"/>
              <a:buFont typeface="Arial"/>
              <a:buNone/>
              <a:defRPr sz="13192">
                <a:latin typeface="Arial"/>
                <a:ea typeface="Arial"/>
                <a:cs typeface="Arial"/>
                <a:sym typeface="Arial"/>
              </a:defRPr>
            </a:lvl8pPr>
            <a:lvl9pPr lvl="8" algn="r" rtl="0">
              <a:spcBef>
                <a:spcPts val="0"/>
              </a:spcBef>
              <a:spcAft>
                <a:spcPts val="0"/>
              </a:spcAft>
              <a:buSzPts val="6000"/>
              <a:buFont typeface="Arial"/>
              <a:buNone/>
              <a:defRPr sz="13192">
                <a:latin typeface="Arial"/>
                <a:ea typeface="Arial"/>
                <a:cs typeface="Arial"/>
                <a:sym typeface="Arial"/>
              </a:defRPr>
            </a:lvl9pPr>
          </a:lstStyle>
          <a:p>
            <a:endParaRPr/>
          </a:p>
        </p:txBody>
      </p:sp>
      <p:sp>
        <p:nvSpPr>
          <p:cNvPr id="76" name="Google Shape;76;p10"/>
          <p:cNvSpPr txBox="1">
            <a:spLocks noGrp="1"/>
          </p:cNvSpPr>
          <p:nvPr>
            <p:ph type="sldNum" idx="12"/>
          </p:nvPr>
        </p:nvSpPr>
        <p:spPr>
          <a:xfrm>
            <a:off x="18627640" y="10253320"/>
            <a:ext cx="1206378" cy="865434"/>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2047548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Main point RIGHT BOTTOM">
  <p:cSld name="Main point RIGHT BOTTOM">
    <p:spTree>
      <p:nvGrpSpPr>
        <p:cNvPr id="1" name="Shape 77"/>
        <p:cNvGrpSpPr/>
        <p:nvPr/>
      </p:nvGrpSpPr>
      <p:grpSpPr>
        <a:xfrm>
          <a:off x="0" y="0"/>
          <a:ext cx="0" cy="0"/>
          <a:chOff x="0" y="0"/>
          <a:chExt cx="0" cy="0"/>
        </a:xfrm>
      </p:grpSpPr>
      <p:sp>
        <p:nvSpPr>
          <p:cNvPr id="78" name="Google Shape;78;p11"/>
          <p:cNvSpPr txBox="1">
            <a:spLocks noGrp="1"/>
          </p:cNvSpPr>
          <p:nvPr>
            <p:ph type="title"/>
          </p:nvPr>
        </p:nvSpPr>
        <p:spPr>
          <a:xfrm>
            <a:off x="5197132" y="989774"/>
            <a:ext cx="13666567" cy="8994710"/>
          </a:xfrm>
          <a:prstGeom prst="rect">
            <a:avLst/>
          </a:prstGeom>
        </p:spPr>
        <p:txBody>
          <a:bodyPr spcFirstLastPara="1" wrap="square" lIns="91425" tIns="91425" rIns="91425" bIns="91425" anchor="b" anchorCtr="0"/>
          <a:lstStyle>
            <a:lvl1pPr lvl="0" algn="r" rtl="0">
              <a:spcBef>
                <a:spcPts val="0"/>
              </a:spcBef>
              <a:spcAft>
                <a:spcPts val="0"/>
              </a:spcAft>
              <a:buSzPts val="6000"/>
              <a:buFont typeface="Arial"/>
              <a:buNone/>
              <a:defRPr sz="13192">
                <a:latin typeface="Arial"/>
                <a:ea typeface="Arial"/>
                <a:cs typeface="Arial"/>
                <a:sym typeface="Arial"/>
              </a:defRPr>
            </a:lvl1pPr>
            <a:lvl2pPr lvl="1" algn="r" rtl="0">
              <a:spcBef>
                <a:spcPts val="0"/>
              </a:spcBef>
              <a:spcAft>
                <a:spcPts val="0"/>
              </a:spcAft>
              <a:buSzPts val="6000"/>
              <a:buFont typeface="Arial"/>
              <a:buNone/>
              <a:defRPr sz="13192">
                <a:latin typeface="Arial"/>
                <a:ea typeface="Arial"/>
                <a:cs typeface="Arial"/>
                <a:sym typeface="Arial"/>
              </a:defRPr>
            </a:lvl2pPr>
            <a:lvl3pPr lvl="2" algn="r" rtl="0">
              <a:spcBef>
                <a:spcPts val="0"/>
              </a:spcBef>
              <a:spcAft>
                <a:spcPts val="0"/>
              </a:spcAft>
              <a:buSzPts val="6000"/>
              <a:buFont typeface="Arial"/>
              <a:buNone/>
              <a:defRPr sz="13192">
                <a:latin typeface="Arial"/>
                <a:ea typeface="Arial"/>
                <a:cs typeface="Arial"/>
                <a:sym typeface="Arial"/>
              </a:defRPr>
            </a:lvl3pPr>
            <a:lvl4pPr lvl="3" algn="r" rtl="0">
              <a:spcBef>
                <a:spcPts val="0"/>
              </a:spcBef>
              <a:spcAft>
                <a:spcPts val="0"/>
              </a:spcAft>
              <a:buSzPts val="6000"/>
              <a:buFont typeface="Arial"/>
              <a:buNone/>
              <a:defRPr sz="13192">
                <a:latin typeface="Arial"/>
                <a:ea typeface="Arial"/>
                <a:cs typeface="Arial"/>
                <a:sym typeface="Arial"/>
              </a:defRPr>
            </a:lvl4pPr>
            <a:lvl5pPr lvl="4" algn="r" rtl="0">
              <a:spcBef>
                <a:spcPts val="0"/>
              </a:spcBef>
              <a:spcAft>
                <a:spcPts val="0"/>
              </a:spcAft>
              <a:buSzPts val="6000"/>
              <a:buFont typeface="Arial"/>
              <a:buNone/>
              <a:defRPr sz="13192">
                <a:latin typeface="Arial"/>
                <a:ea typeface="Arial"/>
                <a:cs typeface="Arial"/>
                <a:sym typeface="Arial"/>
              </a:defRPr>
            </a:lvl5pPr>
            <a:lvl6pPr lvl="5" algn="r" rtl="0">
              <a:spcBef>
                <a:spcPts val="0"/>
              </a:spcBef>
              <a:spcAft>
                <a:spcPts val="0"/>
              </a:spcAft>
              <a:buSzPts val="6000"/>
              <a:buFont typeface="Arial"/>
              <a:buNone/>
              <a:defRPr sz="13192">
                <a:latin typeface="Arial"/>
                <a:ea typeface="Arial"/>
                <a:cs typeface="Arial"/>
                <a:sym typeface="Arial"/>
              </a:defRPr>
            </a:lvl6pPr>
            <a:lvl7pPr lvl="6" algn="r" rtl="0">
              <a:spcBef>
                <a:spcPts val="0"/>
              </a:spcBef>
              <a:spcAft>
                <a:spcPts val="0"/>
              </a:spcAft>
              <a:buSzPts val="6000"/>
              <a:buFont typeface="Arial"/>
              <a:buNone/>
              <a:defRPr sz="13192">
                <a:latin typeface="Arial"/>
                <a:ea typeface="Arial"/>
                <a:cs typeface="Arial"/>
                <a:sym typeface="Arial"/>
              </a:defRPr>
            </a:lvl7pPr>
            <a:lvl8pPr lvl="7" algn="r" rtl="0">
              <a:spcBef>
                <a:spcPts val="0"/>
              </a:spcBef>
              <a:spcAft>
                <a:spcPts val="0"/>
              </a:spcAft>
              <a:buSzPts val="6000"/>
              <a:buFont typeface="Arial"/>
              <a:buNone/>
              <a:defRPr sz="13192">
                <a:latin typeface="Arial"/>
                <a:ea typeface="Arial"/>
                <a:cs typeface="Arial"/>
                <a:sym typeface="Arial"/>
              </a:defRPr>
            </a:lvl8pPr>
            <a:lvl9pPr lvl="8" algn="r" rtl="0">
              <a:spcBef>
                <a:spcPts val="0"/>
              </a:spcBef>
              <a:spcAft>
                <a:spcPts val="0"/>
              </a:spcAft>
              <a:buSzPts val="6000"/>
              <a:buFont typeface="Arial"/>
              <a:buNone/>
              <a:defRPr sz="13192">
                <a:latin typeface="Arial"/>
                <a:ea typeface="Arial"/>
                <a:cs typeface="Arial"/>
                <a:sym typeface="Arial"/>
              </a:defRPr>
            </a:lvl9pPr>
          </a:lstStyle>
          <a:p>
            <a:endParaRPr/>
          </a:p>
        </p:txBody>
      </p:sp>
      <p:sp>
        <p:nvSpPr>
          <p:cNvPr id="79" name="Google Shape;79;p11"/>
          <p:cNvSpPr txBox="1">
            <a:spLocks noGrp="1"/>
          </p:cNvSpPr>
          <p:nvPr>
            <p:ph type="sldNum" idx="12"/>
          </p:nvPr>
        </p:nvSpPr>
        <p:spPr>
          <a:xfrm>
            <a:off x="18627640" y="10253320"/>
            <a:ext cx="1206378" cy="865434"/>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09072499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List Item Bold Graphics - OPTION 1">
  <p:cSld name="List Item Bold Graphics - OPTION 1">
    <p:bg>
      <p:bgPr>
        <a:solidFill>
          <a:srgbClr val="FFFFFF"/>
        </a:solidFill>
        <a:effectLst/>
      </p:bgPr>
    </p:bg>
    <p:spTree>
      <p:nvGrpSpPr>
        <p:cNvPr id="1" name="Shape 80"/>
        <p:cNvGrpSpPr/>
        <p:nvPr/>
      </p:nvGrpSpPr>
      <p:grpSpPr>
        <a:xfrm>
          <a:off x="0" y="0"/>
          <a:ext cx="0" cy="0"/>
          <a:chOff x="0" y="0"/>
          <a:chExt cx="0" cy="0"/>
        </a:xfrm>
      </p:grpSpPr>
      <p:sp>
        <p:nvSpPr>
          <p:cNvPr id="81" name="Google Shape;81;p12"/>
          <p:cNvSpPr txBox="1">
            <a:spLocks noGrp="1"/>
          </p:cNvSpPr>
          <p:nvPr>
            <p:ph type="sldNum" idx="12"/>
          </p:nvPr>
        </p:nvSpPr>
        <p:spPr>
          <a:xfrm>
            <a:off x="18627640" y="10253320"/>
            <a:ext cx="1206378" cy="865434"/>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
        <p:nvSpPr>
          <p:cNvPr id="82" name="Google Shape;82;p12"/>
          <p:cNvSpPr txBox="1">
            <a:spLocks noGrp="1"/>
          </p:cNvSpPr>
          <p:nvPr>
            <p:ph type="title"/>
          </p:nvPr>
        </p:nvSpPr>
        <p:spPr>
          <a:xfrm>
            <a:off x="1077869" y="1925006"/>
            <a:ext cx="7744168" cy="8059355"/>
          </a:xfrm>
          <a:prstGeom prst="rect">
            <a:avLst/>
          </a:prstGeom>
        </p:spPr>
        <p:txBody>
          <a:bodyPr spcFirstLastPara="1" wrap="square" lIns="91425" tIns="91425" rIns="91425" bIns="91425" anchor="t" anchorCtr="0"/>
          <a:lstStyle>
            <a:lvl1pPr lvl="0" rtl="0">
              <a:spcBef>
                <a:spcPts val="0"/>
              </a:spcBef>
              <a:spcAft>
                <a:spcPts val="0"/>
              </a:spcAft>
              <a:buClr>
                <a:srgbClr val="003C71"/>
              </a:buClr>
              <a:buSzPts val="6000"/>
              <a:buFont typeface="Arial"/>
              <a:buNone/>
              <a:defRPr sz="13192" b="1">
                <a:solidFill>
                  <a:srgbClr val="003C71"/>
                </a:solidFill>
                <a:latin typeface="Arial"/>
                <a:ea typeface="Arial"/>
                <a:cs typeface="Arial"/>
                <a:sym typeface="Arial"/>
              </a:defRPr>
            </a:lvl1pPr>
            <a:lvl2pPr lvl="1" rtl="0">
              <a:spcBef>
                <a:spcPts val="0"/>
              </a:spcBef>
              <a:spcAft>
                <a:spcPts val="0"/>
              </a:spcAft>
              <a:buClr>
                <a:srgbClr val="003C71"/>
              </a:buClr>
              <a:buSzPts val="6000"/>
              <a:buFont typeface="Arial"/>
              <a:buNone/>
              <a:defRPr sz="13192" b="1">
                <a:solidFill>
                  <a:srgbClr val="003C71"/>
                </a:solidFill>
                <a:latin typeface="Arial"/>
                <a:ea typeface="Arial"/>
                <a:cs typeface="Arial"/>
                <a:sym typeface="Arial"/>
              </a:defRPr>
            </a:lvl2pPr>
            <a:lvl3pPr lvl="2" rtl="0">
              <a:spcBef>
                <a:spcPts val="0"/>
              </a:spcBef>
              <a:spcAft>
                <a:spcPts val="0"/>
              </a:spcAft>
              <a:buClr>
                <a:srgbClr val="003C71"/>
              </a:buClr>
              <a:buSzPts val="6000"/>
              <a:buFont typeface="Arial"/>
              <a:buNone/>
              <a:defRPr sz="13192" b="1">
                <a:solidFill>
                  <a:srgbClr val="003C71"/>
                </a:solidFill>
                <a:latin typeface="Arial"/>
                <a:ea typeface="Arial"/>
                <a:cs typeface="Arial"/>
                <a:sym typeface="Arial"/>
              </a:defRPr>
            </a:lvl3pPr>
            <a:lvl4pPr lvl="3" rtl="0">
              <a:spcBef>
                <a:spcPts val="0"/>
              </a:spcBef>
              <a:spcAft>
                <a:spcPts val="0"/>
              </a:spcAft>
              <a:buClr>
                <a:srgbClr val="003C71"/>
              </a:buClr>
              <a:buSzPts val="6000"/>
              <a:buFont typeface="Arial"/>
              <a:buNone/>
              <a:defRPr sz="13192" b="1">
                <a:solidFill>
                  <a:srgbClr val="003C71"/>
                </a:solidFill>
                <a:latin typeface="Arial"/>
                <a:ea typeface="Arial"/>
                <a:cs typeface="Arial"/>
                <a:sym typeface="Arial"/>
              </a:defRPr>
            </a:lvl4pPr>
            <a:lvl5pPr lvl="4" rtl="0">
              <a:spcBef>
                <a:spcPts val="0"/>
              </a:spcBef>
              <a:spcAft>
                <a:spcPts val="0"/>
              </a:spcAft>
              <a:buClr>
                <a:srgbClr val="003C71"/>
              </a:buClr>
              <a:buSzPts val="6000"/>
              <a:buFont typeface="Arial"/>
              <a:buNone/>
              <a:defRPr sz="13192" b="1">
                <a:solidFill>
                  <a:srgbClr val="003C71"/>
                </a:solidFill>
                <a:latin typeface="Arial"/>
                <a:ea typeface="Arial"/>
                <a:cs typeface="Arial"/>
                <a:sym typeface="Arial"/>
              </a:defRPr>
            </a:lvl5pPr>
            <a:lvl6pPr lvl="5" rtl="0">
              <a:spcBef>
                <a:spcPts val="0"/>
              </a:spcBef>
              <a:spcAft>
                <a:spcPts val="0"/>
              </a:spcAft>
              <a:buClr>
                <a:srgbClr val="003C71"/>
              </a:buClr>
              <a:buSzPts val="6000"/>
              <a:buFont typeface="Arial"/>
              <a:buNone/>
              <a:defRPr sz="13192" b="1">
                <a:solidFill>
                  <a:srgbClr val="003C71"/>
                </a:solidFill>
                <a:latin typeface="Arial"/>
                <a:ea typeface="Arial"/>
                <a:cs typeface="Arial"/>
                <a:sym typeface="Arial"/>
              </a:defRPr>
            </a:lvl6pPr>
            <a:lvl7pPr lvl="6" rtl="0">
              <a:spcBef>
                <a:spcPts val="0"/>
              </a:spcBef>
              <a:spcAft>
                <a:spcPts val="0"/>
              </a:spcAft>
              <a:buClr>
                <a:srgbClr val="003C71"/>
              </a:buClr>
              <a:buSzPts val="6000"/>
              <a:buFont typeface="Arial"/>
              <a:buNone/>
              <a:defRPr sz="13192" b="1">
                <a:solidFill>
                  <a:srgbClr val="003C71"/>
                </a:solidFill>
                <a:latin typeface="Arial"/>
                <a:ea typeface="Arial"/>
                <a:cs typeface="Arial"/>
                <a:sym typeface="Arial"/>
              </a:defRPr>
            </a:lvl7pPr>
            <a:lvl8pPr lvl="7" rtl="0">
              <a:spcBef>
                <a:spcPts val="0"/>
              </a:spcBef>
              <a:spcAft>
                <a:spcPts val="0"/>
              </a:spcAft>
              <a:buClr>
                <a:srgbClr val="003C71"/>
              </a:buClr>
              <a:buSzPts val="6000"/>
              <a:buFont typeface="Arial"/>
              <a:buNone/>
              <a:defRPr sz="13192" b="1">
                <a:solidFill>
                  <a:srgbClr val="003C71"/>
                </a:solidFill>
                <a:latin typeface="Arial"/>
                <a:ea typeface="Arial"/>
                <a:cs typeface="Arial"/>
                <a:sym typeface="Arial"/>
              </a:defRPr>
            </a:lvl8pPr>
            <a:lvl9pPr lvl="8" rtl="0">
              <a:spcBef>
                <a:spcPts val="0"/>
              </a:spcBef>
              <a:spcAft>
                <a:spcPts val="0"/>
              </a:spcAft>
              <a:buClr>
                <a:srgbClr val="003C71"/>
              </a:buClr>
              <a:buSzPts val="6000"/>
              <a:buFont typeface="Arial"/>
              <a:buNone/>
              <a:defRPr sz="13192" b="1">
                <a:solidFill>
                  <a:srgbClr val="003C71"/>
                </a:solidFill>
                <a:latin typeface="Arial"/>
                <a:ea typeface="Arial"/>
                <a:cs typeface="Arial"/>
                <a:sym typeface="Arial"/>
              </a:defRPr>
            </a:lvl9pPr>
          </a:lstStyle>
          <a:p>
            <a:endParaRPr/>
          </a:p>
        </p:txBody>
      </p:sp>
      <p:pic>
        <p:nvPicPr>
          <p:cNvPr id="83" name="Google Shape;83;p12"/>
          <p:cNvPicPr preferRelativeResize="0"/>
          <p:nvPr/>
        </p:nvPicPr>
        <p:blipFill rotWithShape="1">
          <a:blip r:embed="rId2">
            <a:alphaModFix/>
          </a:blip>
          <a:srcRect l="3233" t="359" r="51983" b="-360"/>
          <a:stretch/>
        </p:blipFill>
        <p:spPr>
          <a:xfrm>
            <a:off x="9888528" y="-96387"/>
            <a:ext cx="10269607" cy="11466544"/>
          </a:xfrm>
          <a:prstGeom prst="rect">
            <a:avLst/>
          </a:prstGeom>
          <a:noFill/>
          <a:ln>
            <a:noFill/>
          </a:ln>
        </p:spPr>
      </p:pic>
      <p:sp>
        <p:nvSpPr>
          <p:cNvPr id="84" name="Google Shape;84;p12"/>
          <p:cNvSpPr/>
          <p:nvPr/>
        </p:nvSpPr>
        <p:spPr>
          <a:xfrm rot="1239332">
            <a:off x="12423320" y="4891841"/>
            <a:ext cx="5317658" cy="821430"/>
          </a:xfrm>
          <a:prstGeom prst="rect">
            <a:avLst/>
          </a:prstGeom>
        </p:spPr>
        <p:txBody>
          <a:bodyPr>
            <a:prstTxWarp prst="textPlain">
              <a:avLst/>
            </a:prstTxWarp>
          </a:bodyPr>
          <a:lstStyle/>
          <a:p>
            <a:pPr lvl="0" algn="ctr"/>
            <a:r>
              <a:rPr sz="3957" b="0" i="0">
                <a:ln w="9525" cap="flat" cmpd="sng">
                  <a:solidFill>
                    <a:srgbClr val="CC0000"/>
                  </a:solidFill>
                  <a:prstDash val="solid"/>
                  <a:round/>
                  <a:headEnd type="none" w="sm" len="sm"/>
                  <a:tailEnd type="none" w="sm" len="sm"/>
                </a:ln>
                <a:solidFill>
                  <a:srgbClr val="CC0000"/>
                </a:solidFill>
                <a:latin typeface="Arial"/>
              </a:rPr>
              <a:t>Sample Only</a:t>
            </a:r>
          </a:p>
        </p:txBody>
      </p:sp>
    </p:spTree>
    <p:extLst>
      <p:ext uri="{BB962C8B-B14F-4D97-AF65-F5344CB8AC3E}">
        <p14:creationId xmlns:p14="http://schemas.microsoft.com/office/powerpoint/2010/main" val="62973377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List Items - Same Slide - NUMBERED">
  <p:cSld name="List Items - Same Slide - NUMBERED">
    <p:bg>
      <p:bgPr>
        <a:solidFill>
          <a:srgbClr val="FFFFFF"/>
        </a:solidFill>
        <a:effectLst/>
      </p:bgPr>
    </p:bg>
    <p:spTree>
      <p:nvGrpSpPr>
        <p:cNvPr id="1" name="Shape 85"/>
        <p:cNvGrpSpPr/>
        <p:nvPr/>
      </p:nvGrpSpPr>
      <p:grpSpPr>
        <a:xfrm>
          <a:off x="0" y="0"/>
          <a:ext cx="0" cy="0"/>
          <a:chOff x="0" y="0"/>
          <a:chExt cx="0" cy="0"/>
        </a:xfrm>
      </p:grpSpPr>
      <p:sp>
        <p:nvSpPr>
          <p:cNvPr id="86" name="Google Shape;86;p13"/>
          <p:cNvSpPr txBox="1">
            <a:spLocks noGrp="1"/>
          </p:cNvSpPr>
          <p:nvPr>
            <p:ph type="sldNum" idx="12"/>
          </p:nvPr>
        </p:nvSpPr>
        <p:spPr>
          <a:xfrm>
            <a:off x="18627640" y="10253320"/>
            <a:ext cx="1206378" cy="865434"/>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grpSp>
        <p:nvGrpSpPr>
          <p:cNvPr id="87" name="Google Shape;87;p13"/>
          <p:cNvGrpSpPr/>
          <p:nvPr/>
        </p:nvGrpSpPr>
        <p:grpSpPr>
          <a:xfrm>
            <a:off x="1014770" y="8258815"/>
            <a:ext cx="18105327" cy="1837893"/>
            <a:chOff x="461550" y="5465350"/>
            <a:chExt cx="8373900" cy="1114500"/>
          </a:xfrm>
        </p:grpSpPr>
        <p:sp>
          <p:nvSpPr>
            <p:cNvPr id="88" name="Google Shape;88;p13"/>
            <p:cNvSpPr/>
            <p:nvPr/>
          </p:nvSpPr>
          <p:spPr>
            <a:xfrm>
              <a:off x="461550" y="5465350"/>
              <a:ext cx="8373900" cy="1114500"/>
            </a:xfrm>
            <a:prstGeom prst="roundRect">
              <a:avLst>
                <a:gd name="adj" fmla="val 16667"/>
              </a:avLst>
            </a:prstGeom>
            <a:solidFill>
              <a:srgbClr val="003C71">
                <a:alpha val="2192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3957"/>
            </a:p>
          </p:txBody>
        </p:sp>
        <p:sp>
          <p:nvSpPr>
            <p:cNvPr id="89" name="Google Shape;89;p13"/>
            <p:cNvSpPr txBox="1"/>
            <p:nvPr/>
          </p:nvSpPr>
          <p:spPr>
            <a:xfrm>
              <a:off x="659125" y="5615950"/>
              <a:ext cx="654000" cy="813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0114" b="1">
                  <a:solidFill>
                    <a:srgbClr val="003C71"/>
                  </a:solidFill>
                </a:rPr>
                <a:t>3</a:t>
              </a:r>
              <a:endParaRPr sz="10114" b="1">
                <a:solidFill>
                  <a:srgbClr val="003C71"/>
                </a:solidFill>
              </a:endParaRPr>
            </a:p>
          </p:txBody>
        </p:sp>
      </p:grpSp>
      <p:grpSp>
        <p:nvGrpSpPr>
          <p:cNvPr id="90" name="Google Shape;90;p13"/>
          <p:cNvGrpSpPr/>
          <p:nvPr/>
        </p:nvGrpSpPr>
        <p:grpSpPr>
          <a:xfrm>
            <a:off x="1014770" y="6138822"/>
            <a:ext cx="18105327" cy="1837893"/>
            <a:chOff x="461550" y="5541550"/>
            <a:chExt cx="8373900" cy="1114500"/>
          </a:xfrm>
        </p:grpSpPr>
        <p:sp>
          <p:nvSpPr>
            <p:cNvPr id="91" name="Google Shape;91;p13"/>
            <p:cNvSpPr/>
            <p:nvPr/>
          </p:nvSpPr>
          <p:spPr>
            <a:xfrm>
              <a:off x="461550" y="5541550"/>
              <a:ext cx="8373900" cy="1114500"/>
            </a:xfrm>
            <a:prstGeom prst="roundRect">
              <a:avLst>
                <a:gd name="adj" fmla="val 16667"/>
              </a:avLst>
            </a:prstGeom>
            <a:solidFill>
              <a:srgbClr val="003C71">
                <a:alpha val="2192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3957"/>
            </a:p>
          </p:txBody>
        </p:sp>
        <p:sp>
          <p:nvSpPr>
            <p:cNvPr id="92" name="Google Shape;92;p13"/>
            <p:cNvSpPr txBox="1"/>
            <p:nvPr/>
          </p:nvSpPr>
          <p:spPr>
            <a:xfrm>
              <a:off x="659125" y="5692150"/>
              <a:ext cx="654000" cy="813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0114" b="1">
                  <a:solidFill>
                    <a:srgbClr val="003C71"/>
                  </a:solidFill>
                </a:rPr>
                <a:t>2</a:t>
              </a:r>
              <a:endParaRPr sz="10114" b="1">
                <a:solidFill>
                  <a:srgbClr val="003C71"/>
                </a:solidFill>
              </a:endParaRPr>
            </a:p>
          </p:txBody>
        </p:sp>
      </p:grpSp>
      <p:grpSp>
        <p:nvGrpSpPr>
          <p:cNvPr id="93" name="Google Shape;93;p13"/>
          <p:cNvGrpSpPr/>
          <p:nvPr/>
        </p:nvGrpSpPr>
        <p:grpSpPr>
          <a:xfrm>
            <a:off x="1014770" y="4018830"/>
            <a:ext cx="18105327" cy="1837893"/>
            <a:chOff x="461550" y="5541550"/>
            <a:chExt cx="8373900" cy="1114500"/>
          </a:xfrm>
        </p:grpSpPr>
        <p:sp>
          <p:nvSpPr>
            <p:cNvPr id="94" name="Google Shape;94;p13"/>
            <p:cNvSpPr/>
            <p:nvPr/>
          </p:nvSpPr>
          <p:spPr>
            <a:xfrm>
              <a:off x="461550" y="5541550"/>
              <a:ext cx="8373900" cy="1114500"/>
            </a:xfrm>
            <a:prstGeom prst="roundRect">
              <a:avLst>
                <a:gd name="adj" fmla="val 16667"/>
              </a:avLst>
            </a:prstGeom>
            <a:solidFill>
              <a:srgbClr val="003C71">
                <a:alpha val="2192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3957"/>
            </a:p>
          </p:txBody>
        </p:sp>
        <p:sp>
          <p:nvSpPr>
            <p:cNvPr id="95" name="Google Shape;95;p13"/>
            <p:cNvSpPr txBox="1"/>
            <p:nvPr/>
          </p:nvSpPr>
          <p:spPr>
            <a:xfrm>
              <a:off x="659125" y="5692150"/>
              <a:ext cx="654000" cy="813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0114" b="1">
                  <a:solidFill>
                    <a:srgbClr val="003C71"/>
                  </a:solidFill>
                </a:rPr>
                <a:t>1</a:t>
              </a:r>
              <a:endParaRPr sz="10114" b="1">
                <a:solidFill>
                  <a:srgbClr val="003C71"/>
                </a:solidFill>
              </a:endParaRPr>
            </a:p>
          </p:txBody>
        </p:sp>
      </p:grpSp>
      <p:sp>
        <p:nvSpPr>
          <p:cNvPr id="96" name="Google Shape;96;p13"/>
          <p:cNvSpPr txBox="1">
            <a:spLocks noGrp="1"/>
          </p:cNvSpPr>
          <p:nvPr>
            <p:ph type="body" idx="1"/>
          </p:nvPr>
        </p:nvSpPr>
        <p:spPr>
          <a:xfrm>
            <a:off x="2823127" y="4160119"/>
            <a:ext cx="16296985" cy="1550789"/>
          </a:xfrm>
          <a:prstGeom prst="rect">
            <a:avLst/>
          </a:prstGeom>
        </p:spPr>
        <p:txBody>
          <a:bodyPr spcFirstLastPara="1" wrap="square" lIns="91425" tIns="91425" rIns="91425" bIns="91425" anchor="ctr" anchorCtr="0"/>
          <a:lstStyle>
            <a:lvl1pPr marL="1005200" lvl="0" indent="-809744">
              <a:lnSpc>
                <a:spcPct val="100000"/>
              </a:lnSpc>
              <a:spcBef>
                <a:spcPts val="0"/>
              </a:spcBef>
              <a:spcAft>
                <a:spcPts val="0"/>
              </a:spcAft>
              <a:buClr>
                <a:srgbClr val="000000"/>
              </a:buClr>
              <a:buSzPts val="2200"/>
              <a:buFont typeface="Arial"/>
              <a:buChar char="●"/>
              <a:defRPr sz="4837">
                <a:solidFill>
                  <a:srgbClr val="000000"/>
                </a:solidFill>
                <a:latin typeface="Arial"/>
                <a:ea typeface="Arial"/>
                <a:cs typeface="Arial"/>
                <a:sym typeface="Arial"/>
              </a:defRPr>
            </a:lvl1pPr>
            <a:lvl2pPr marL="2010400" lvl="1" indent="-698056">
              <a:lnSpc>
                <a:spcPct val="100000"/>
              </a:lnSpc>
              <a:spcBef>
                <a:spcPts val="1319"/>
              </a:spcBef>
              <a:spcAft>
                <a:spcPts val="0"/>
              </a:spcAft>
              <a:buSzPts val="1400"/>
              <a:buFont typeface="Arial"/>
              <a:buChar char="○"/>
              <a:defRPr>
                <a:latin typeface="Arial"/>
                <a:ea typeface="Arial"/>
                <a:cs typeface="Arial"/>
                <a:sym typeface="Arial"/>
              </a:defRPr>
            </a:lvl2pPr>
            <a:lvl3pPr marL="3015600" lvl="2" indent="-698056">
              <a:lnSpc>
                <a:spcPct val="100000"/>
              </a:lnSpc>
              <a:spcBef>
                <a:spcPts val="1319"/>
              </a:spcBef>
              <a:spcAft>
                <a:spcPts val="0"/>
              </a:spcAft>
              <a:buSzPts val="1400"/>
              <a:buFont typeface="Arial"/>
              <a:buChar char="■"/>
              <a:defRPr>
                <a:latin typeface="Arial"/>
                <a:ea typeface="Arial"/>
                <a:cs typeface="Arial"/>
                <a:sym typeface="Arial"/>
              </a:defRPr>
            </a:lvl3pPr>
            <a:lvl4pPr marL="4020800" lvl="3" indent="-698056">
              <a:lnSpc>
                <a:spcPct val="100000"/>
              </a:lnSpc>
              <a:spcBef>
                <a:spcPts val="1319"/>
              </a:spcBef>
              <a:spcAft>
                <a:spcPts val="0"/>
              </a:spcAft>
              <a:buSzPts val="1400"/>
              <a:buFont typeface="Arial"/>
              <a:buChar char="●"/>
              <a:defRPr>
                <a:latin typeface="Arial"/>
                <a:ea typeface="Arial"/>
                <a:cs typeface="Arial"/>
                <a:sym typeface="Arial"/>
              </a:defRPr>
            </a:lvl4pPr>
            <a:lvl5pPr marL="5026000" lvl="4" indent="-698056">
              <a:lnSpc>
                <a:spcPct val="100000"/>
              </a:lnSpc>
              <a:spcBef>
                <a:spcPts val="1319"/>
              </a:spcBef>
              <a:spcAft>
                <a:spcPts val="0"/>
              </a:spcAft>
              <a:buSzPts val="1400"/>
              <a:buFont typeface="Arial"/>
              <a:buChar char="○"/>
              <a:defRPr>
                <a:latin typeface="Arial"/>
                <a:ea typeface="Arial"/>
                <a:cs typeface="Arial"/>
                <a:sym typeface="Arial"/>
              </a:defRPr>
            </a:lvl5pPr>
            <a:lvl6pPr marL="6031200" lvl="5" indent="-698056">
              <a:lnSpc>
                <a:spcPct val="100000"/>
              </a:lnSpc>
              <a:spcBef>
                <a:spcPts val="1319"/>
              </a:spcBef>
              <a:spcAft>
                <a:spcPts val="0"/>
              </a:spcAft>
              <a:buSzPts val="1400"/>
              <a:buFont typeface="Arial"/>
              <a:buChar char="■"/>
              <a:defRPr>
                <a:latin typeface="Arial"/>
                <a:ea typeface="Arial"/>
                <a:cs typeface="Arial"/>
                <a:sym typeface="Arial"/>
              </a:defRPr>
            </a:lvl6pPr>
            <a:lvl7pPr marL="7036399" lvl="6" indent="-698056">
              <a:lnSpc>
                <a:spcPct val="100000"/>
              </a:lnSpc>
              <a:spcBef>
                <a:spcPts val="1319"/>
              </a:spcBef>
              <a:spcAft>
                <a:spcPts val="0"/>
              </a:spcAft>
              <a:buSzPts val="1400"/>
              <a:buFont typeface="Arial"/>
              <a:buChar char="●"/>
              <a:defRPr>
                <a:latin typeface="Arial"/>
                <a:ea typeface="Arial"/>
                <a:cs typeface="Arial"/>
                <a:sym typeface="Arial"/>
              </a:defRPr>
            </a:lvl7pPr>
            <a:lvl8pPr marL="8041599" lvl="7" indent="-698056">
              <a:lnSpc>
                <a:spcPct val="100000"/>
              </a:lnSpc>
              <a:spcBef>
                <a:spcPts val="1319"/>
              </a:spcBef>
              <a:spcAft>
                <a:spcPts val="0"/>
              </a:spcAft>
              <a:buSzPts val="1400"/>
              <a:buFont typeface="Arial"/>
              <a:buChar char="○"/>
              <a:defRPr>
                <a:latin typeface="Arial"/>
                <a:ea typeface="Arial"/>
                <a:cs typeface="Arial"/>
                <a:sym typeface="Arial"/>
              </a:defRPr>
            </a:lvl8pPr>
            <a:lvl9pPr marL="9046799" lvl="8" indent="-698056">
              <a:lnSpc>
                <a:spcPct val="100000"/>
              </a:lnSpc>
              <a:spcBef>
                <a:spcPts val="1319"/>
              </a:spcBef>
              <a:spcAft>
                <a:spcPts val="1319"/>
              </a:spcAft>
              <a:buSzPts val="1400"/>
              <a:buFont typeface="Arial"/>
              <a:buChar char="■"/>
              <a:defRPr>
                <a:latin typeface="Arial"/>
                <a:ea typeface="Arial"/>
                <a:cs typeface="Arial"/>
                <a:sym typeface="Arial"/>
              </a:defRPr>
            </a:lvl9pPr>
          </a:lstStyle>
          <a:p>
            <a:endParaRPr/>
          </a:p>
        </p:txBody>
      </p:sp>
      <p:sp>
        <p:nvSpPr>
          <p:cNvPr id="97" name="Google Shape;97;p13"/>
          <p:cNvSpPr txBox="1">
            <a:spLocks noGrp="1"/>
          </p:cNvSpPr>
          <p:nvPr>
            <p:ph type="body" idx="2"/>
          </p:nvPr>
        </p:nvSpPr>
        <p:spPr>
          <a:xfrm>
            <a:off x="2823127" y="8432540"/>
            <a:ext cx="16296985" cy="1550789"/>
          </a:xfrm>
          <a:prstGeom prst="rect">
            <a:avLst/>
          </a:prstGeom>
        </p:spPr>
        <p:txBody>
          <a:bodyPr spcFirstLastPara="1" wrap="square" lIns="91425" tIns="91425" rIns="91425" bIns="91425" anchor="ctr" anchorCtr="0"/>
          <a:lstStyle>
            <a:lvl1pPr marL="1005200" lvl="0" indent="-809744" rtl="0">
              <a:lnSpc>
                <a:spcPct val="100000"/>
              </a:lnSpc>
              <a:spcBef>
                <a:spcPts val="0"/>
              </a:spcBef>
              <a:spcAft>
                <a:spcPts val="0"/>
              </a:spcAft>
              <a:buClr>
                <a:srgbClr val="000000"/>
              </a:buClr>
              <a:buSzPts val="2200"/>
              <a:buFont typeface="Arial"/>
              <a:buChar char="●"/>
              <a:defRPr sz="4837">
                <a:solidFill>
                  <a:srgbClr val="000000"/>
                </a:solidFill>
                <a:latin typeface="Arial"/>
                <a:ea typeface="Arial"/>
                <a:cs typeface="Arial"/>
                <a:sym typeface="Arial"/>
              </a:defRPr>
            </a:lvl1pPr>
            <a:lvl2pPr marL="2010400" lvl="1" indent="-698056" rtl="0">
              <a:lnSpc>
                <a:spcPct val="100000"/>
              </a:lnSpc>
              <a:spcBef>
                <a:spcPts val="1319"/>
              </a:spcBef>
              <a:spcAft>
                <a:spcPts val="0"/>
              </a:spcAft>
              <a:buSzPts val="1400"/>
              <a:buFont typeface="Arial"/>
              <a:buChar char="○"/>
              <a:defRPr>
                <a:latin typeface="Arial"/>
                <a:ea typeface="Arial"/>
                <a:cs typeface="Arial"/>
                <a:sym typeface="Arial"/>
              </a:defRPr>
            </a:lvl2pPr>
            <a:lvl3pPr marL="3015600" lvl="2" indent="-698056" rtl="0">
              <a:lnSpc>
                <a:spcPct val="100000"/>
              </a:lnSpc>
              <a:spcBef>
                <a:spcPts val="1319"/>
              </a:spcBef>
              <a:spcAft>
                <a:spcPts val="0"/>
              </a:spcAft>
              <a:buSzPts val="1400"/>
              <a:buFont typeface="Arial"/>
              <a:buChar char="■"/>
              <a:defRPr>
                <a:latin typeface="Arial"/>
                <a:ea typeface="Arial"/>
                <a:cs typeface="Arial"/>
                <a:sym typeface="Arial"/>
              </a:defRPr>
            </a:lvl3pPr>
            <a:lvl4pPr marL="4020800" lvl="3" indent="-698056" rtl="0">
              <a:lnSpc>
                <a:spcPct val="100000"/>
              </a:lnSpc>
              <a:spcBef>
                <a:spcPts val="1319"/>
              </a:spcBef>
              <a:spcAft>
                <a:spcPts val="0"/>
              </a:spcAft>
              <a:buSzPts val="1400"/>
              <a:buFont typeface="Arial"/>
              <a:buChar char="●"/>
              <a:defRPr>
                <a:latin typeface="Arial"/>
                <a:ea typeface="Arial"/>
                <a:cs typeface="Arial"/>
                <a:sym typeface="Arial"/>
              </a:defRPr>
            </a:lvl4pPr>
            <a:lvl5pPr marL="5026000" lvl="4" indent="-698056" rtl="0">
              <a:lnSpc>
                <a:spcPct val="100000"/>
              </a:lnSpc>
              <a:spcBef>
                <a:spcPts val="1319"/>
              </a:spcBef>
              <a:spcAft>
                <a:spcPts val="0"/>
              </a:spcAft>
              <a:buSzPts val="1400"/>
              <a:buFont typeface="Arial"/>
              <a:buChar char="○"/>
              <a:defRPr>
                <a:latin typeface="Arial"/>
                <a:ea typeface="Arial"/>
                <a:cs typeface="Arial"/>
                <a:sym typeface="Arial"/>
              </a:defRPr>
            </a:lvl5pPr>
            <a:lvl6pPr marL="6031200" lvl="5" indent="-698056" rtl="0">
              <a:lnSpc>
                <a:spcPct val="100000"/>
              </a:lnSpc>
              <a:spcBef>
                <a:spcPts val="1319"/>
              </a:spcBef>
              <a:spcAft>
                <a:spcPts val="0"/>
              </a:spcAft>
              <a:buSzPts val="1400"/>
              <a:buFont typeface="Arial"/>
              <a:buChar char="■"/>
              <a:defRPr>
                <a:latin typeface="Arial"/>
                <a:ea typeface="Arial"/>
                <a:cs typeface="Arial"/>
                <a:sym typeface="Arial"/>
              </a:defRPr>
            </a:lvl6pPr>
            <a:lvl7pPr marL="7036399" lvl="6" indent="-698056" rtl="0">
              <a:lnSpc>
                <a:spcPct val="100000"/>
              </a:lnSpc>
              <a:spcBef>
                <a:spcPts val="1319"/>
              </a:spcBef>
              <a:spcAft>
                <a:spcPts val="0"/>
              </a:spcAft>
              <a:buSzPts val="1400"/>
              <a:buFont typeface="Arial"/>
              <a:buChar char="●"/>
              <a:defRPr>
                <a:latin typeface="Arial"/>
                <a:ea typeface="Arial"/>
                <a:cs typeface="Arial"/>
                <a:sym typeface="Arial"/>
              </a:defRPr>
            </a:lvl7pPr>
            <a:lvl8pPr marL="8041599" lvl="7" indent="-698056" rtl="0">
              <a:lnSpc>
                <a:spcPct val="100000"/>
              </a:lnSpc>
              <a:spcBef>
                <a:spcPts val="1319"/>
              </a:spcBef>
              <a:spcAft>
                <a:spcPts val="0"/>
              </a:spcAft>
              <a:buSzPts val="1400"/>
              <a:buFont typeface="Arial"/>
              <a:buChar char="○"/>
              <a:defRPr>
                <a:latin typeface="Arial"/>
                <a:ea typeface="Arial"/>
                <a:cs typeface="Arial"/>
                <a:sym typeface="Arial"/>
              </a:defRPr>
            </a:lvl8pPr>
            <a:lvl9pPr marL="9046799" lvl="8" indent="-698056" rtl="0">
              <a:lnSpc>
                <a:spcPct val="100000"/>
              </a:lnSpc>
              <a:spcBef>
                <a:spcPts val="1319"/>
              </a:spcBef>
              <a:spcAft>
                <a:spcPts val="1319"/>
              </a:spcAft>
              <a:buSzPts val="1400"/>
              <a:buFont typeface="Arial"/>
              <a:buChar char="■"/>
              <a:defRPr>
                <a:latin typeface="Arial"/>
                <a:ea typeface="Arial"/>
                <a:cs typeface="Arial"/>
                <a:sym typeface="Arial"/>
              </a:defRPr>
            </a:lvl9pPr>
          </a:lstStyle>
          <a:p>
            <a:endParaRPr/>
          </a:p>
        </p:txBody>
      </p:sp>
      <p:sp>
        <p:nvSpPr>
          <p:cNvPr id="98" name="Google Shape;98;p13"/>
          <p:cNvSpPr txBox="1">
            <a:spLocks noGrp="1"/>
          </p:cNvSpPr>
          <p:nvPr>
            <p:ph type="body" idx="3"/>
          </p:nvPr>
        </p:nvSpPr>
        <p:spPr>
          <a:xfrm>
            <a:off x="2823127" y="6296330"/>
            <a:ext cx="16296985" cy="1550789"/>
          </a:xfrm>
          <a:prstGeom prst="rect">
            <a:avLst/>
          </a:prstGeom>
        </p:spPr>
        <p:txBody>
          <a:bodyPr spcFirstLastPara="1" wrap="square" lIns="91425" tIns="91425" rIns="91425" bIns="91425" anchor="ctr" anchorCtr="0"/>
          <a:lstStyle>
            <a:lvl1pPr marL="1005200" lvl="0" indent="-809744" rtl="0">
              <a:lnSpc>
                <a:spcPct val="100000"/>
              </a:lnSpc>
              <a:spcBef>
                <a:spcPts val="0"/>
              </a:spcBef>
              <a:spcAft>
                <a:spcPts val="0"/>
              </a:spcAft>
              <a:buClr>
                <a:srgbClr val="000000"/>
              </a:buClr>
              <a:buSzPts val="2200"/>
              <a:buFont typeface="Arial"/>
              <a:buChar char="●"/>
              <a:defRPr sz="4837">
                <a:solidFill>
                  <a:srgbClr val="000000"/>
                </a:solidFill>
                <a:latin typeface="Arial"/>
                <a:ea typeface="Arial"/>
                <a:cs typeface="Arial"/>
                <a:sym typeface="Arial"/>
              </a:defRPr>
            </a:lvl1pPr>
            <a:lvl2pPr marL="2010400" lvl="1" indent="-698056" rtl="0">
              <a:lnSpc>
                <a:spcPct val="100000"/>
              </a:lnSpc>
              <a:spcBef>
                <a:spcPts val="1319"/>
              </a:spcBef>
              <a:spcAft>
                <a:spcPts val="0"/>
              </a:spcAft>
              <a:buSzPts val="1400"/>
              <a:buFont typeface="Arial"/>
              <a:buChar char="○"/>
              <a:defRPr>
                <a:latin typeface="Arial"/>
                <a:ea typeface="Arial"/>
                <a:cs typeface="Arial"/>
                <a:sym typeface="Arial"/>
              </a:defRPr>
            </a:lvl2pPr>
            <a:lvl3pPr marL="3015600" lvl="2" indent="-698056" rtl="0">
              <a:lnSpc>
                <a:spcPct val="100000"/>
              </a:lnSpc>
              <a:spcBef>
                <a:spcPts val="1319"/>
              </a:spcBef>
              <a:spcAft>
                <a:spcPts val="0"/>
              </a:spcAft>
              <a:buSzPts val="1400"/>
              <a:buFont typeface="Arial"/>
              <a:buChar char="■"/>
              <a:defRPr>
                <a:latin typeface="Arial"/>
                <a:ea typeface="Arial"/>
                <a:cs typeface="Arial"/>
                <a:sym typeface="Arial"/>
              </a:defRPr>
            </a:lvl3pPr>
            <a:lvl4pPr marL="4020800" lvl="3" indent="-698056" rtl="0">
              <a:lnSpc>
                <a:spcPct val="100000"/>
              </a:lnSpc>
              <a:spcBef>
                <a:spcPts val="1319"/>
              </a:spcBef>
              <a:spcAft>
                <a:spcPts val="0"/>
              </a:spcAft>
              <a:buSzPts val="1400"/>
              <a:buFont typeface="Arial"/>
              <a:buChar char="●"/>
              <a:defRPr>
                <a:latin typeface="Arial"/>
                <a:ea typeface="Arial"/>
                <a:cs typeface="Arial"/>
                <a:sym typeface="Arial"/>
              </a:defRPr>
            </a:lvl4pPr>
            <a:lvl5pPr marL="5026000" lvl="4" indent="-698056" rtl="0">
              <a:lnSpc>
                <a:spcPct val="100000"/>
              </a:lnSpc>
              <a:spcBef>
                <a:spcPts val="1319"/>
              </a:spcBef>
              <a:spcAft>
                <a:spcPts val="0"/>
              </a:spcAft>
              <a:buSzPts val="1400"/>
              <a:buFont typeface="Arial"/>
              <a:buChar char="○"/>
              <a:defRPr>
                <a:latin typeface="Arial"/>
                <a:ea typeface="Arial"/>
                <a:cs typeface="Arial"/>
                <a:sym typeface="Arial"/>
              </a:defRPr>
            </a:lvl5pPr>
            <a:lvl6pPr marL="6031200" lvl="5" indent="-698056" rtl="0">
              <a:lnSpc>
                <a:spcPct val="100000"/>
              </a:lnSpc>
              <a:spcBef>
                <a:spcPts val="1319"/>
              </a:spcBef>
              <a:spcAft>
                <a:spcPts val="0"/>
              </a:spcAft>
              <a:buSzPts val="1400"/>
              <a:buFont typeface="Arial"/>
              <a:buChar char="■"/>
              <a:defRPr>
                <a:latin typeface="Arial"/>
                <a:ea typeface="Arial"/>
                <a:cs typeface="Arial"/>
                <a:sym typeface="Arial"/>
              </a:defRPr>
            </a:lvl6pPr>
            <a:lvl7pPr marL="7036399" lvl="6" indent="-698056" rtl="0">
              <a:lnSpc>
                <a:spcPct val="100000"/>
              </a:lnSpc>
              <a:spcBef>
                <a:spcPts val="1319"/>
              </a:spcBef>
              <a:spcAft>
                <a:spcPts val="0"/>
              </a:spcAft>
              <a:buSzPts val="1400"/>
              <a:buFont typeface="Arial"/>
              <a:buChar char="●"/>
              <a:defRPr>
                <a:latin typeface="Arial"/>
                <a:ea typeface="Arial"/>
                <a:cs typeface="Arial"/>
                <a:sym typeface="Arial"/>
              </a:defRPr>
            </a:lvl7pPr>
            <a:lvl8pPr marL="8041599" lvl="7" indent="-698056" rtl="0">
              <a:lnSpc>
                <a:spcPct val="100000"/>
              </a:lnSpc>
              <a:spcBef>
                <a:spcPts val="1319"/>
              </a:spcBef>
              <a:spcAft>
                <a:spcPts val="0"/>
              </a:spcAft>
              <a:buSzPts val="1400"/>
              <a:buFont typeface="Arial"/>
              <a:buChar char="○"/>
              <a:defRPr>
                <a:latin typeface="Arial"/>
                <a:ea typeface="Arial"/>
                <a:cs typeface="Arial"/>
                <a:sym typeface="Arial"/>
              </a:defRPr>
            </a:lvl8pPr>
            <a:lvl9pPr marL="9046799" lvl="8" indent="-698056" rtl="0">
              <a:lnSpc>
                <a:spcPct val="100000"/>
              </a:lnSpc>
              <a:spcBef>
                <a:spcPts val="1319"/>
              </a:spcBef>
              <a:spcAft>
                <a:spcPts val="1319"/>
              </a:spcAft>
              <a:buSzPts val="1400"/>
              <a:buFont typeface="Arial"/>
              <a:buChar char="■"/>
              <a:defRPr>
                <a:latin typeface="Arial"/>
                <a:ea typeface="Arial"/>
                <a:cs typeface="Arial"/>
                <a:sym typeface="Arial"/>
              </a:defRPr>
            </a:lvl9pPr>
          </a:lstStyle>
          <a:p>
            <a:endParaRPr/>
          </a:p>
        </p:txBody>
      </p:sp>
      <p:sp>
        <p:nvSpPr>
          <p:cNvPr id="99" name="Google Shape;99;p13"/>
          <p:cNvSpPr txBox="1">
            <a:spLocks noGrp="1"/>
          </p:cNvSpPr>
          <p:nvPr>
            <p:ph type="title"/>
          </p:nvPr>
        </p:nvSpPr>
        <p:spPr>
          <a:xfrm>
            <a:off x="965960" y="171339"/>
            <a:ext cx="17661663" cy="1935353"/>
          </a:xfrm>
          <a:prstGeom prst="rect">
            <a:avLst/>
          </a:prstGeom>
        </p:spPr>
        <p:txBody>
          <a:bodyPr spcFirstLastPara="1" wrap="square" lIns="91425" tIns="91425" rIns="91425" bIns="91425" anchor="b" anchorCtr="0"/>
          <a:lstStyle>
            <a:lvl1pPr lvl="0" rtl="0">
              <a:spcBef>
                <a:spcPts val="0"/>
              </a:spcBef>
              <a:spcAft>
                <a:spcPts val="0"/>
              </a:spcAft>
              <a:buNone/>
              <a:defRPr sz="7915" b="1">
                <a:solidFill>
                  <a:srgbClr val="003C71"/>
                </a:solidFill>
                <a:latin typeface="Arial"/>
                <a:ea typeface="Arial"/>
                <a:cs typeface="Arial"/>
                <a:sym typeface="Arial"/>
              </a:defRPr>
            </a:lvl1pPr>
            <a:lvl2pPr lvl="1" rtl="0">
              <a:spcBef>
                <a:spcPts val="0"/>
              </a:spcBef>
              <a:spcAft>
                <a:spcPts val="0"/>
              </a:spcAft>
              <a:buNone/>
              <a:defRPr sz="7915" b="1">
                <a:solidFill>
                  <a:srgbClr val="003C71"/>
                </a:solidFill>
                <a:latin typeface="Arial"/>
                <a:ea typeface="Arial"/>
                <a:cs typeface="Arial"/>
                <a:sym typeface="Arial"/>
              </a:defRPr>
            </a:lvl2pPr>
            <a:lvl3pPr lvl="2" rtl="0">
              <a:spcBef>
                <a:spcPts val="0"/>
              </a:spcBef>
              <a:spcAft>
                <a:spcPts val="0"/>
              </a:spcAft>
              <a:buNone/>
              <a:defRPr sz="7915" b="1">
                <a:solidFill>
                  <a:srgbClr val="003C71"/>
                </a:solidFill>
                <a:latin typeface="Arial"/>
                <a:ea typeface="Arial"/>
                <a:cs typeface="Arial"/>
                <a:sym typeface="Arial"/>
              </a:defRPr>
            </a:lvl3pPr>
            <a:lvl4pPr lvl="3" rtl="0">
              <a:spcBef>
                <a:spcPts val="0"/>
              </a:spcBef>
              <a:spcAft>
                <a:spcPts val="0"/>
              </a:spcAft>
              <a:buNone/>
              <a:defRPr sz="7915" b="1">
                <a:solidFill>
                  <a:srgbClr val="003C71"/>
                </a:solidFill>
                <a:latin typeface="Arial"/>
                <a:ea typeface="Arial"/>
                <a:cs typeface="Arial"/>
                <a:sym typeface="Arial"/>
              </a:defRPr>
            </a:lvl4pPr>
            <a:lvl5pPr lvl="4" rtl="0">
              <a:spcBef>
                <a:spcPts val="0"/>
              </a:spcBef>
              <a:spcAft>
                <a:spcPts val="0"/>
              </a:spcAft>
              <a:buNone/>
              <a:defRPr sz="7915" b="1">
                <a:solidFill>
                  <a:srgbClr val="003C71"/>
                </a:solidFill>
                <a:latin typeface="Arial"/>
                <a:ea typeface="Arial"/>
                <a:cs typeface="Arial"/>
                <a:sym typeface="Arial"/>
              </a:defRPr>
            </a:lvl5pPr>
            <a:lvl6pPr lvl="5" rtl="0">
              <a:spcBef>
                <a:spcPts val="0"/>
              </a:spcBef>
              <a:spcAft>
                <a:spcPts val="0"/>
              </a:spcAft>
              <a:buNone/>
              <a:defRPr sz="7915" b="1">
                <a:solidFill>
                  <a:srgbClr val="003C71"/>
                </a:solidFill>
                <a:latin typeface="Arial"/>
                <a:ea typeface="Arial"/>
                <a:cs typeface="Arial"/>
                <a:sym typeface="Arial"/>
              </a:defRPr>
            </a:lvl6pPr>
            <a:lvl7pPr lvl="6" rtl="0">
              <a:spcBef>
                <a:spcPts val="0"/>
              </a:spcBef>
              <a:spcAft>
                <a:spcPts val="0"/>
              </a:spcAft>
              <a:buNone/>
              <a:defRPr sz="7915" b="1">
                <a:solidFill>
                  <a:srgbClr val="003C71"/>
                </a:solidFill>
                <a:latin typeface="Arial"/>
                <a:ea typeface="Arial"/>
                <a:cs typeface="Arial"/>
                <a:sym typeface="Arial"/>
              </a:defRPr>
            </a:lvl7pPr>
            <a:lvl8pPr lvl="7" rtl="0">
              <a:spcBef>
                <a:spcPts val="0"/>
              </a:spcBef>
              <a:spcAft>
                <a:spcPts val="0"/>
              </a:spcAft>
              <a:buNone/>
              <a:defRPr sz="7915" b="1">
                <a:solidFill>
                  <a:srgbClr val="003C71"/>
                </a:solidFill>
                <a:latin typeface="Arial"/>
                <a:ea typeface="Arial"/>
                <a:cs typeface="Arial"/>
                <a:sym typeface="Arial"/>
              </a:defRPr>
            </a:lvl8pPr>
            <a:lvl9pPr lvl="8" rtl="0">
              <a:spcBef>
                <a:spcPts val="0"/>
              </a:spcBef>
              <a:spcAft>
                <a:spcPts val="0"/>
              </a:spcAft>
              <a:buNone/>
              <a:defRPr sz="7915" b="1">
                <a:solidFill>
                  <a:srgbClr val="003C71"/>
                </a:solidFill>
                <a:latin typeface="Arial"/>
                <a:ea typeface="Arial"/>
                <a:cs typeface="Arial"/>
                <a:sym typeface="Arial"/>
              </a:defRPr>
            </a:lvl9pPr>
          </a:lstStyle>
          <a:p>
            <a:endParaRPr/>
          </a:p>
        </p:txBody>
      </p:sp>
      <p:cxnSp>
        <p:nvCxnSpPr>
          <p:cNvPr id="100" name="Google Shape;100;p13"/>
          <p:cNvCxnSpPr/>
          <p:nvPr/>
        </p:nvCxnSpPr>
        <p:spPr>
          <a:xfrm>
            <a:off x="1219570" y="1989184"/>
            <a:ext cx="15895958" cy="0"/>
          </a:xfrm>
          <a:prstGeom prst="straightConnector1">
            <a:avLst/>
          </a:prstGeom>
          <a:noFill/>
          <a:ln w="19050" cap="flat" cmpd="sng">
            <a:solidFill>
              <a:srgbClr val="000000"/>
            </a:solidFill>
            <a:prstDash val="solid"/>
            <a:round/>
            <a:headEnd type="none" w="med" len="med"/>
            <a:tailEnd type="none" w="med" len="med"/>
          </a:ln>
        </p:spPr>
      </p:cxnSp>
      <p:sp>
        <p:nvSpPr>
          <p:cNvPr id="101" name="Google Shape;101;p13"/>
          <p:cNvSpPr txBox="1">
            <a:spLocks noGrp="1"/>
          </p:cNvSpPr>
          <p:nvPr>
            <p:ph type="subTitle" idx="4"/>
          </p:nvPr>
        </p:nvSpPr>
        <p:spPr>
          <a:xfrm>
            <a:off x="965960" y="1914740"/>
            <a:ext cx="17661663" cy="865434"/>
          </a:xfrm>
          <a:prstGeom prst="rect">
            <a:avLst/>
          </a:prstGeom>
        </p:spPr>
        <p:txBody>
          <a:bodyPr spcFirstLastPara="1" wrap="square" lIns="91425" tIns="91425" rIns="91425" bIns="91425" anchor="t" anchorCtr="0"/>
          <a:lstStyle>
            <a:lvl1pPr lvl="0" rtl="0">
              <a:spcBef>
                <a:spcPts val="0"/>
              </a:spcBef>
              <a:spcAft>
                <a:spcPts val="0"/>
              </a:spcAft>
              <a:buNone/>
              <a:defRPr sz="5277" b="1" i="1">
                <a:solidFill>
                  <a:srgbClr val="0579BD"/>
                </a:solidFill>
                <a:latin typeface="Arial"/>
                <a:ea typeface="Arial"/>
                <a:cs typeface="Arial"/>
                <a:sym typeface="Arial"/>
              </a:defRPr>
            </a:lvl1pPr>
            <a:lvl2pPr lvl="1" rtl="0">
              <a:spcBef>
                <a:spcPts val="3518"/>
              </a:spcBef>
              <a:spcAft>
                <a:spcPts val="0"/>
              </a:spcAft>
              <a:buNone/>
              <a:defRPr sz="5277" b="1" i="1">
                <a:solidFill>
                  <a:srgbClr val="0579BD"/>
                </a:solidFill>
                <a:latin typeface="Arial"/>
                <a:ea typeface="Arial"/>
                <a:cs typeface="Arial"/>
                <a:sym typeface="Arial"/>
              </a:defRPr>
            </a:lvl2pPr>
            <a:lvl3pPr lvl="2" rtl="0">
              <a:spcBef>
                <a:spcPts val="3518"/>
              </a:spcBef>
              <a:spcAft>
                <a:spcPts val="0"/>
              </a:spcAft>
              <a:buNone/>
              <a:defRPr sz="5277" b="1" i="1">
                <a:solidFill>
                  <a:srgbClr val="0579BD"/>
                </a:solidFill>
                <a:latin typeface="Arial"/>
                <a:ea typeface="Arial"/>
                <a:cs typeface="Arial"/>
                <a:sym typeface="Arial"/>
              </a:defRPr>
            </a:lvl3pPr>
            <a:lvl4pPr lvl="3" rtl="0">
              <a:spcBef>
                <a:spcPts val="3518"/>
              </a:spcBef>
              <a:spcAft>
                <a:spcPts val="0"/>
              </a:spcAft>
              <a:buNone/>
              <a:defRPr sz="5277" b="1" i="1">
                <a:solidFill>
                  <a:srgbClr val="0579BD"/>
                </a:solidFill>
                <a:latin typeface="Arial"/>
                <a:ea typeface="Arial"/>
                <a:cs typeface="Arial"/>
                <a:sym typeface="Arial"/>
              </a:defRPr>
            </a:lvl4pPr>
            <a:lvl5pPr lvl="4" rtl="0">
              <a:spcBef>
                <a:spcPts val="3518"/>
              </a:spcBef>
              <a:spcAft>
                <a:spcPts val="0"/>
              </a:spcAft>
              <a:buNone/>
              <a:defRPr sz="5277" b="1" i="1">
                <a:solidFill>
                  <a:srgbClr val="0579BD"/>
                </a:solidFill>
                <a:latin typeface="Arial"/>
                <a:ea typeface="Arial"/>
                <a:cs typeface="Arial"/>
                <a:sym typeface="Arial"/>
              </a:defRPr>
            </a:lvl5pPr>
            <a:lvl6pPr lvl="5" rtl="0">
              <a:spcBef>
                <a:spcPts val="3518"/>
              </a:spcBef>
              <a:spcAft>
                <a:spcPts val="0"/>
              </a:spcAft>
              <a:buNone/>
              <a:defRPr sz="5277" b="1" i="1">
                <a:solidFill>
                  <a:srgbClr val="0579BD"/>
                </a:solidFill>
                <a:latin typeface="Arial"/>
                <a:ea typeface="Arial"/>
                <a:cs typeface="Arial"/>
                <a:sym typeface="Arial"/>
              </a:defRPr>
            </a:lvl6pPr>
            <a:lvl7pPr lvl="6" rtl="0">
              <a:spcBef>
                <a:spcPts val="3518"/>
              </a:spcBef>
              <a:spcAft>
                <a:spcPts val="0"/>
              </a:spcAft>
              <a:buNone/>
              <a:defRPr sz="5277" b="1" i="1">
                <a:solidFill>
                  <a:srgbClr val="0579BD"/>
                </a:solidFill>
                <a:latin typeface="Arial"/>
                <a:ea typeface="Arial"/>
                <a:cs typeface="Arial"/>
                <a:sym typeface="Arial"/>
              </a:defRPr>
            </a:lvl7pPr>
            <a:lvl8pPr lvl="7" rtl="0">
              <a:spcBef>
                <a:spcPts val="3518"/>
              </a:spcBef>
              <a:spcAft>
                <a:spcPts val="0"/>
              </a:spcAft>
              <a:buNone/>
              <a:defRPr sz="5277" b="1" i="1">
                <a:solidFill>
                  <a:srgbClr val="0579BD"/>
                </a:solidFill>
                <a:latin typeface="Arial"/>
                <a:ea typeface="Arial"/>
                <a:cs typeface="Arial"/>
                <a:sym typeface="Arial"/>
              </a:defRPr>
            </a:lvl8pPr>
            <a:lvl9pPr lvl="8" rtl="0">
              <a:spcBef>
                <a:spcPts val="3518"/>
              </a:spcBef>
              <a:spcAft>
                <a:spcPts val="3518"/>
              </a:spcAft>
              <a:buNone/>
              <a:defRPr sz="5277" b="1" i="1">
                <a:solidFill>
                  <a:srgbClr val="0579BD"/>
                </a:solidFill>
                <a:latin typeface="Arial"/>
                <a:ea typeface="Arial"/>
                <a:cs typeface="Arial"/>
                <a:sym typeface="Arial"/>
              </a:defRPr>
            </a:lvl9pPr>
          </a:lstStyle>
          <a:p>
            <a:endParaRPr/>
          </a:p>
        </p:txBody>
      </p:sp>
    </p:spTree>
    <p:extLst>
      <p:ext uri="{BB962C8B-B14F-4D97-AF65-F5344CB8AC3E}">
        <p14:creationId xmlns:p14="http://schemas.microsoft.com/office/powerpoint/2010/main" val="344437803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List Items - Same Slide - NUMBERED - More Slots">
  <p:cSld name="List Items - Same Slide - NUMBERED - More Slots">
    <p:bg>
      <p:bgPr>
        <a:solidFill>
          <a:srgbClr val="FFFFFF"/>
        </a:solidFill>
        <a:effectLst/>
      </p:bgPr>
    </p:bg>
    <p:spTree>
      <p:nvGrpSpPr>
        <p:cNvPr id="1" name="Shape 136"/>
        <p:cNvGrpSpPr/>
        <p:nvPr/>
      </p:nvGrpSpPr>
      <p:grpSpPr>
        <a:xfrm>
          <a:off x="0" y="0"/>
          <a:ext cx="0" cy="0"/>
          <a:chOff x="0" y="0"/>
          <a:chExt cx="0" cy="0"/>
        </a:xfrm>
      </p:grpSpPr>
      <p:sp>
        <p:nvSpPr>
          <p:cNvPr id="137" name="Google Shape;137;p16"/>
          <p:cNvSpPr/>
          <p:nvPr/>
        </p:nvSpPr>
        <p:spPr>
          <a:xfrm>
            <a:off x="1014769" y="8803142"/>
            <a:ext cx="18111499" cy="1453824"/>
          </a:xfrm>
          <a:prstGeom prst="roundRect">
            <a:avLst>
              <a:gd name="adj" fmla="val 16667"/>
            </a:avLst>
          </a:prstGeom>
          <a:solidFill>
            <a:srgbClr val="003C71">
              <a:alpha val="21920"/>
            </a:srgbClr>
          </a:solidFill>
          <a:ln>
            <a:noFill/>
          </a:ln>
        </p:spPr>
        <p:txBody>
          <a:bodyPr spcFirstLastPara="1" wrap="square" lIns="201008" tIns="201008" rIns="201008" bIns="201008" anchor="ctr" anchorCtr="0">
            <a:noAutofit/>
          </a:bodyPr>
          <a:lstStyle/>
          <a:p>
            <a:pPr marL="0" marR="0" lvl="0" indent="0" algn="l" rtl="0">
              <a:lnSpc>
                <a:spcPct val="100000"/>
              </a:lnSpc>
              <a:spcBef>
                <a:spcPts val="0"/>
              </a:spcBef>
              <a:spcAft>
                <a:spcPts val="0"/>
              </a:spcAft>
              <a:buNone/>
            </a:pPr>
            <a:endParaRPr sz="3957"/>
          </a:p>
        </p:txBody>
      </p:sp>
      <p:sp>
        <p:nvSpPr>
          <p:cNvPr id="138" name="Google Shape;138;p16"/>
          <p:cNvSpPr txBox="1">
            <a:spLocks noGrp="1"/>
          </p:cNvSpPr>
          <p:nvPr>
            <p:ph type="sldNum" idx="12"/>
          </p:nvPr>
        </p:nvSpPr>
        <p:spPr>
          <a:xfrm>
            <a:off x="18627640" y="10253320"/>
            <a:ext cx="1206378" cy="865434"/>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
        <p:nvSpPr>
          <p:cNvPr id="139" name="Google Shape;139;p16"/>
          <p:cNvSpPr/>
          <p:nvPr/>
        </p:nvSpPr>
        <p:spPr>
          <a:xfrm>
            <a:off x="1014769" y="7208377"/>
            <a:ext cx="18111499" cy="1453824"/>
          </a:xfrm>
          <a:prstGeom prst="roundRect">
            <a:avLst>
              <a:gd name="adj" fmla="val 16667"/>
            </a:avLst>
          </a:prstGeom>
          <a:solidFill>
            <a:srgbClr val="003C71">
              <a:alpha val="21920"/>
            </a:srgbClr>
          </a:solidFill>
          <a:ln>
            <a:noFill/>
          </a:ln>
        </p:spPr>
        <p:txBody>
          <a:bodyPr spcFirstLastPara="1" wrap="square" lIns="201008" tIns="201008" rIns="201008" bIns="201008" anchor="ctr" anchorCtr="0">
            <a:noAutofit/>
          </a:bodyPr>
          <a:lstStyle/>
          <a:p>
            <a:pPr marL="0" marR="0" lvl="0" indent="0" algn="l" rtl="0">
              <a:lnSpc>
                <a:spcPct val="100000"/>
              </a:lnSpc>
              <a:spcBef>
                <a:spcPts val="0"/>
              </a:spcBef>
              <a:spcAft>
                <a:spcPts val="0"/>
              </a:spcAft>
              <a:buNone/>
            </a:pPr>
            <a:endParaRPr sz="3957"/>
          </a:p>
        </p:txBody>
      </p:sp>
      <p:sp>
        <p:nvSpPr>
          <p:cNvPr id="140" name="Google Shape;140;p16"/>
          <p:cNvSpPr/>
          <p:nvPr/>
        </p:nvSpPr>
        <p:spPr>
          <a:xfrm>
            <a:off x="1014769" y="5613613"/>
            <a:ext cx="18111499" cy="1453824"/>
          </a:xfrm>
          <a:prstGeom prst="roundRect">
            <a:avLst>
              <a:gd name="adj" fmla="val 16667"/>
            </a:avLst>
          </a:prstGeom>
          <a:solidFill>
            <a:srgbClr val="003C71">
              <a:alpha val="21920"/>
            </a:srgbClr>
          </a:solidFill>
          <a:ln>
            <a:noFill/>
          </a:ln>
        </p:spPr>
        <p:txBody>
          <a:bodyPr spcFirstLastPara="1" wrap="square" lIns="201008" tIns="201008" rIns="201008" bIns="201008" anchor="ctr" anchorCtr="0">
            <a:noAutofit/>
          </a:bodyPr>
          <a:lstStyle/>
          <a:p>
            <a:pPr marL="0" marR="0" lvl="0" indent="0" algn="l" rtl="0">
              <a:lnSpc>
                <a:spcPct val="100000"/>
              </a:lnSpc>
              <a:spcBef>
                <a:spcPts val="0"/>
              </a:spcBef>
              <a:spcAft>
                <a:spcPts val="0"/>
              </a:spcAft>
              <a:buNone/>
            </a:pPr>
            <a:endParaRPr sz="3957"/>
          </a:p>
        </p:txBody>
      </p:sp>
      <p:sp>
        <p:nvSpPr>
          <p:cNvPr id="141" name="Google Shape;141;p16"/>
          <p:cNvSpPr/>
          <p:nvPr/>
        </p:nvSpPr>
        <p:spPr>
          <a:xfrm>
            <a:off x="1014769" y="4018848"/>
            <a:ext cx="18111499" cy="1453824"/>
          </a:xfrm>
          <a:prstGeom prst="roundRect">
            <a:avLst>
              <a:gd name="adj" fmla="val 16667"/>
            </a:avLst>
          </a:prstGeom>
          <a:solidFill>
            <a:srgbClr val="003C71">
              <a:alpha val="21920"/>
            </a:srgbClr>
          </a:solidFill>
          <a:ln>
            <a:noFill/>
          </a:ln>
        </p:spPr>
        <p:txBody>
          <a:bodyPr spcFirstLastPara="1" wrap="square" lIns="201008" tIns="201008" rIns="201008" bIns="201008" anchor="ctr" anchorCtr="0">
            <a:noAutofit/>
          </a:bodyPr>
          <a:lstStyle/>
          <a:p>
            <a:pPr marL="0" marR="0" lvl="0" indent="0" algn="l" rtl="0">
              <a:lnSpc>
                <a:spcPct val="100000"/>
              </a:lnSpc>
              <a:spcBef>
                <a:spcPts val="0"/>
              </a:spcBef>
              <a:spcAft>
                <a:spcPts val="0"/>
              </a:spcAft>
              <a:buNone/>
            </a:pPr>
            <a:endParaRPr sz="3957"/>
          </a:p>
        </p:txBody>
      </p:sp>
      <p:sp>
        <p:nvSpPr>
          <p:cNvPr id="142" name="Google Shape;142;p16"/>
          <p:cNvSpPr txBox="1">
            <a:spLocks noGrp="1"/>
          </p:cNvSpPr>
          <p:nvPr>
            <p:ph type="body" idx="1"/>
          </p:nvPr>
        </p:nvSpPr>
        <p:spPr>
          <a:xfrm>
            <a:off x="2559843" y="4034460"/>
            <a:ext cx="16149898" cy="1399734"/>
          </a:xfrm>
          <a:prstGeom prst="rect">
            <a:avLst/>
          </a:prstGeom>
        </p:spPr>
        <p:txBody>
          <a:bodyPr spcFirstLastPara="1" wrap="square" lIns="91425" tIns="91425" rIns="91425" bIns="91425" anchor="ctr" anchorCtr="0"/>
          <a:lstStyle>
            <a:lvl1pPr marL="1005200" lvl="0" indent="-809744" rtl="0">
              <a:lnSpc>
                <a:spcPct val="100000"/>
              </a:lnSpc>
              <a:spcBef>
                <a:spcPts val="0"/>
              </a:spcBef>
              <a:spcAft>
                <a:spcPts val="0"/>
              </a:spcAft>
              <a:buClr>
                <a:srgbClr val="000000"/>
              </a:buClr>
              <a:buSzPts val="2200"/>
              <a:buFont typeface="Arial"/>
              <a:buChar char="●"/>
              <a:defRPr sz="4837">
                <a:solidFill>
                  <a:srgbClr val="000000"/>
                </a:solidFill>
                <a:latin typeface="Arial"/>
                <a:ea typeface="Arial"/>
                <a:cs typeface="Arial"/>
                <a:sym typeface="Arial"/>
              </a:defRPr>
            </a:lvl1pPr>
            <a:lvl2pPr marL="2010400" lvl="1" indent="-698056" rtl="0">
              <a:lnSpc>
                <a:spcPct val="100000"/>
              </a:lnSpc>
              <a:spcBef>
                <a:spcPts val="1319"/>
              </a:spcBef>
              <a:spcAft>
                <a:spcPts val="0"/>
              </a:spcAft>
              <a:buSzPts val="1400"/>
              <a:buFont typeface="Arial"/>
              <a:buChar char="○"/>
              <a:defRPr>
                <a:latin typeface="Arial"/>
                <a:ea typeface="Arial"/>
                <a:cs typeface="Arial"/>
                <a:sym typeface="Arial"/>
              </a:defRPr>
            </a:lvl2pPr>
            <a:lvl3pPr marL="3015600" lvl="2" indent="-698056" rtl="0">
              <a:lnSpc>
                <a:spcPct val="100000"/>
              </a:lnSpc>
              <a:spcBef>
                <a:spcPts val="1319"/>
              </a:spcBef>
              <a:spcAft>
                <a:spcPts val="0"/>
              </a:spcAft>
              <a:buSzPts val="1400"/>
              <a:buFont typeface="Arial"/>
              <a:buChar char="■"/>
              <a:defRPr>
                <a:latin typeface="Arial"/>
                <a:ea typeface="Arial"/>
                <a:cs typeface="Arial"/>
                <a:sym typeface="Arial"/>
              </a:defRPr>
            </a:lvl3pPr>
            <a:lvl4pPr marL="4020800" lvl="3" indent="-698056" rtl="0">
              <a:lnSpc>
                <a:spcPct val="100000"/>
              </a:lnSpc>
              <a:spcBef>
                <a:spcPts val="1319"/>
              </a:spcBef>
              <a:spcAft>
                <a:spcPts val="0"/>
              </a:spcAft>
              <a:buSzPts val="1400"/>
              <a:buFont typeface="Arial"/>
              <a:buChar char="●"/>
              <a:defRPr>
                <a:latin typeface="Arial"/>
                <a:ea typeface="Arial"/>
                <a:cs typeface="Arial"/>
                <a:sym typeface="Arial"/>
              </a:defRPr>
            </a:lvl4pPr>
            <a:lvl5pPr marL="5026000" lvl="4" indent="-698056" rtl="0">
              <a:lnSpc>
                <a:spcPct val="100000"/>
              </a:lnSpc>
              <a:spcBef>
                <a:spcPts val="1319"/>
              </a:spcBef>
              <a:spcAft>
                <a:spcPts val="0"/>
              </a:spcAft>
              <a:buSzPts val="1400"/>
              <a:buFont typeface="Arial"/>
              <a:buChar char="○"/>
              <a:defRPr>
                <a:latin typeface="Arial"/>
                <a:ea typeface="Arial"/>
                <a:cs typeface="Arial"/>
                <a:sym typeface="Arial"/>
              </a:defRPr>
            </a:lvl5pPr>
            <a:lvl6pPr marL="6031200" lvl="5" indent="-698056" rtl="0">
              <a:lnSpc>
                <a:spcPct val="100000"/>
              </a:lnSpc>
              <a:spcBef>
                <a:spcPts val="1319"/>
              </a:spcBef>
              <a:spcAft>
                <a:spcPts val="0"/>
              </a:spcAft>
              <a:buSzPts val="1400"/>
              <a:buFont typeface="Arial"/>
              <a:buChar char="■"/>
              <a:defRPr>
                <a:latin typeface="Arial"/>
                <a:ea typeface="Arial"/>
                <a:cs typeface="Arial"/>
                <a:sym typeface="Arial"/>
              </a:defRPr>
            </a:lvl6pPr>
            <a:lvl7pPr marL="7036399" lvl="6" indent="-698056" rtl="0">
              <a:lnSpc>
                <a:spcPct val="100000"/>
              </a:lnSpc>
              <a:spcBef>
                <a:spcPts val="1319"/>
              </a:spcBef>
              <a:spcAft>
                <a:spcPts val="0"/>
              </a:spcAft>
              <a:buSzPts val="1400"/>
              <a:buFont typeface="Arial"/>
              <a:buChar char="●"/>
              <a:defRPr>
                <a:latin typeface="Arial"/>
                <a:ea typeface="Arial"/>
                <a:cs typeface="Arial"/>
                <a:sym typeface="Arial"/>
              </a:defRPr>
            </a:lvl7pPr>
            <a:lvl8pPr marL="8041599" lvl="7" indent="-698056" rtl="0">
              <a:lnSpc>
                <a:spcPct val="100000"/>
              </a:lnSpc>
              <a:spcBef>
                <a:spcPts val="1319"/>
              </a:spcBef>
              <a:spcAft>
                <a:spcPts val="0"/>
              </a:spcAft>
              <a:buSzPts val="1400"/>
              <a:buFont typeface="Arial"/>
              <a:buChar char="○"/>
              <a:defRPr>
                <a:latin typeface="Arial"/>
                <a:ea typeface="Arial"/>
                <a:cs typeface="Arial"/>
                <a:sym typeface="Arial"/>
              </a:defRPr>
            </a:lvl8pPr>
            <a:lvl9pPr marL="9046799" lvl="8" indent="-698056" rtl="0">
              <a:lnSpc>
                <a:spcPct val="100000"/>
              </a:lnSpc>
              <a:spcBef>
                <a:spcPts val="1319"/>
              </a:spcBef>
              <a:spcAft>
                <a:spcPts val="1319"/>
              </a:spcAft>
              <a:buSzPts val="1400"/>
              <a:buFont typeface="Arial"/>
              <a:buChar char="■"/>
              <a:defRPr>
                <a:latin typeface="Arial"/>
                <a:ea typeface="Arial"/>
                <a:cs typeface="Arial"/>
                <a:sym typeface="Arial"/>
              </a:defRPr>
            </a:lvl9pPr>
          </a:lstStyle>
          <a:p>
            <a:endParaRPr/>
          </a:p>
        </p:txBody>
      </p:sp>
      <p:sp>
        <p:nvSpPr>
          <p:cNvPr id="143" name="Google Shape;143;p16"/>
          <p:cNvSpPr txBox="1">
            <a:spLocks noGrp="1"/>
          </p:cNvSpPr>
          <p:nvPr>
            <p:ph type="body" idx="2"/>
          </p:nvPr>
        </p:nvSpPr>
        <p:spPr>
          <a:xfrm>
            <a:off x="2559843" y="8833802"/>
            <a:ext cx="16149898" cy="1399734"/>
          </a:xfrm>
          <a:prstGeom prst="rect">
            <a:avLst/>
          </a:prstGeom>
        </p:spPr>
        <p:txBody>
          <a:bodyPr spcFirstLastPara="1" wrap="square" lIns="91425" tIns="91425" rIns="91425" bIns="91425" anchor="ctr" anchorCtr="0"/>
          <a:lstStyle>
            <a:lvl1pPr marL="1005200" lvl="0" indent="-809744" rtl="0">
              <a:lnSpc>
                <a:spcPct val="100000"/>
              </a:lnSpc>
              <a:spcBef>
                <a:spcPts val="0"/>
              </a:spcBef>
              <a:spcAft>
                <a:spcPts val="0"/>
              </a:spcAft>
              <a:buClr>
                <a:srgbClr val="000000"/>
              </a:buClr>
              <a:buSzPts val="2200"/>
              <a:buFont typeface="Arial"/>
              <a:buChar char="●"/>
              <a:defRPr sz="4837">
                <a:solidFill>
                  <a:srgbClr val="000000"/>
                </a:solidFill>
                <a:latin typeface="Arial"/>
                <a:ea typeface="Arial"/>
                <a:cs typeface="Arial"/>
                <a:sym typeface="Arial"/>
              </a:defRPr>
            </a:lvl1pPr>
            <a:lvl2pPr marL="2010400" lvl="1" indent="-698056" rtl="0">
              <a:lnSpc>
                <a:spcPct val="100000"/>
              </a:lnSpc>
              <a:spcBef>
                <a:spcPts val="1319"/>
              </a:spcBef>
              <a:spcAft>
                <a:spcPts val="0"/>
              </a:spcAft>
              <a:buSzPts val="1400"/>
              <a:buFont typeface="Arial"/>
              <a:buChar char="○"/>
              <a:defRPr>
                <a:latin typeface="Arial"/>
                <a:ea typeface="Arial"/>
                <a:cs typeface="Arial"/>
                <a:sym typeface="Arial"/>
              </a:defRPr>
            </a:lvl2pPr>
            <a:lvl3pPr marL="3015600" lvl="2" indent="-698056" rtl="0">
              <a:lnSpc>
                <a:spcPct val="100000"/>
              </a:lnSpc>
              <a:spcBef>
                <a:spcPts val="1319"/>
              </a:spcBef>
              <a:spcAft>
                <a:spcPts val="0"/>
              </a:spcAft>
              <a:buSzPts val="1400"/>
              <a:buFont typeface="Arial"/>
              <a:buChar char="■"/>
              <a:defRPr>
                <a:latin typeface="Arial"/>
                <a:ea typeface="Arial"/>
                <a:cs typeface="Arial"/>
                <a:sym typeface="Arial"/>
              </a:defRPr>
            </a:lvl3pPr>
            <a:lvl4pPr marL="4020800" lvl="3" indent="-698056" rtl="0">
              <a:lnSpc>
                <a:spcPct val="100000"/>
              </a:lnSpc>
              <a:spcBef>
                <a:spcPts val="1319"/>
              </a:spcBef>
              <a:spcAft>
                <a:spcPts val="0"/>
              </a:spcAft>
              <a:buSzPts val="1400"/>
              <a:buFont typeface="Arial"/>
              <a:buChar char="●"/>
              <a:defRPr>
                <a:latin typeface="Arial"/>
                <a:ea typeface="Arial"/>
                <a:cs typeface="Arial"/>
                <a:sym typeface="Arial"/>
              </a:defRPr>
            </a:lvl4pPr>
            <a:lvl5pPr marL="5026000" lvl="4" indent="-698056" rtl="0">
              <a:lnSpc>
                <a:spcPct val="100000"/>
              </a:lnSpc>
              <a:spcBef>
                <a:spcPts val="1319"/>
              </a:spcBef>
              <a:spcAft>
                <a:spcPts val="0"/>
              </a:spcAft>
              <a:buSzPts val="1400"/>
              <a:buFont typeface="Arial"/>
              <a:buChar char="○"/>
              <a:defRPr>
                <a:latin typeface="Arial"/>
                <a:ea typeface="Arial"/>
                <a:cs typeface="Arial"/>
                <a:sym typeface="Arial"/>
              </a:defRPr>
            </a:lvl5pPr>
            <a:lvl6pPr marL="6031200" lvl="5" indent="-698056" rtl="0">
              <a:lnSpc>
                <a:spcPct val="100000"/>
              </a:lnSpc>
              <a:spcBef>
                <a:spcPts val="1319"/>
              </a:spcBef>
              <a:spcAft>
                <a:spcPts val="0"/>
              </a:spcAft>
              <a:buSzPts val="1400"/>
              <a:buFont typeface="Arial"/>
              <a:buChar char="■"/>
              <a:defRPr>
                <a:latin typeface="Arial"/>
                <a:ea typeface="Arial"/>
                <a:cs typeface="Arial"/>
                <a:sym typeface="Arial"/>
              </a:defRPr>
            </a:lvl6pPr>
            <a:lvl7pPr marL="7036399" lvl="6" indent="-698056" rtl="0">
              <a:lnSpc>
                <a:spcPct val="100000"/>
              </a:lnSpc>
              <a:spcBef>
                <a:spcPts val="1319"/>
              </a:spcBef>
              <a:spcAft>
                <a:spcPts val="0"/>
              </a:spcAft>
              <a:buSzPts val="1400"/>
              <a:buFont typeface="Arial"/>
              <a:buChar char="●"/>
              <a:defRPr>
                <a:latin typeface="Arial"/>
                <a:ea typeface="Arial"/>
                <a:cs typeface="Arial"/>
                <a:sym typeface="Arial"/>
              </a:defRPr>
            </a:lvl7pPr>
            <a:lvl8pPr marL="8041599" lvl="7" indent="-698056" rtl="0">
              <a:lnSpc>
                <a:spcPct val="100000"/>
              </a:lnSpc>
              <a:spcBef>
                <a:spcPts val="1319"/>
              </a:spcBef>
              <a:spcAft>
                <a:spcPts val="0"/>
              </a:spcAft>
              <a:buSzPts val="1400"/>
              <a:buFont typeface="Arial"/>
              <a:buChar char="○"/>
              <a:defRPr>
                <a:latin typeface="Arial"/>
                <a:ea typeface="Arial"/>
                <a:cs typeface="Arial"/>
                <a:sym typeface="Arial"/>
              </a:defRPr>
            </a:lvl8pPr>
            <a:lvl9pPr marL="9046799" lvl="8" indent="-698056" rtl="0">
              <a:lnSpc>
                <a:spcPct val="100000"/>
              </a:lnSpc>
              <a:spcBef>
                <a:spcPts val="1319"/>
              </a:spcBef>
              <a:spcAft>
                <a:spcPts val="1319"/>
              </a:spcAft>
              <a:buSzPts val="1400"/>
              <a:buFont typeface="Arial"/>
              <a:buChar char="■"/>
              <a:defRPr>
                <a:latin typeface="Arial"/>
                <a:ea typeface="Arial"/>
                <a:cs typeface="Arial"/>
                <a:sym typeface="Arial"/>
              </a:defRPr>
            </a:lvl9pPr>
          </a:lstStyle>
          <a:p>
            <a:endParaRPr/>
          </a:p>
        </p:txBody>
      </p:sp>
      <p:sp>
        <p:nvSpPr>
          <p:cNvPr id="144" name="Google Shape;144;p16"/>
          <p:cNvSpPr txBox="1">
            <a:spLocks noGrp="1"/>
          </p:cNvSpPr>
          <p:nvPr>
            <p:ph type="body" idx="3"/>
          </p:nvPr>
        </p:nvSpPr>
        <p:spPr>
          <a:xfrm>
            <a:off x="2559843" y="5668033"/>
            <a:ext cx="16149898" cy="1399734"/>
          </a:xfrm>
          <a:prstGeom prst="rect">
            <a:avLst/>
          </a:prstGeom>
        </p:spPr>
        <p:txBody>
          <a:bodyPr spcFirstLastPara="1" wrap="square" lIns="91425" tIns="91425" rIns="91425" bIns="91425" anchor="ctr" anchorCtr="0"/>
          <a:lstStyle>
            <a:lvl1pPr marL="1005200" lvl="0" indent="-809744" rtl="0">
              <a:lnSpc>
                <a:spcPct val="100000"/>
              </a:lnSpc>
              <a:spcBef>
                <a:spcPts val="0"/>
              </a:spcBef>
              <a:spcAft>
                <a:spcPts val="0"/>
              </a:spcAft>
              <a:buClr>
                <a:srgbClr val="000000"/>
              </a:buClr>
              <a:buSzPts val="2200"/>
              <a:buFont typeface="Arial"/>
              <a:buChar char="●"/>
              <a:defRPr sz="4837">
                <a:solidFill>
                  <a:srgbClr val="000000"/>
                </a:solidFill>
                <a:latin typeface="Arial"/>
                <a:ea typeface="Arial"/>
                <a:cs typeface="Arial"/>
                <a:sym typeface="Arial"/>
              </a:defRPr>
            </a:lvl1pPr>
            <a:lvl2pPr marL="2010400" lvl="1" indent="-698056" rtl="0">
              <a:lnSpc>
                <a:spcPct val="100000"/>
              </a:lnSpc>
              <a:spcBef>
                <a:spcPts val="1319"/>
              </a:spcBef>
              <a:spcAft>
                <a:spcPts val="0"/>
              </a:spcAft>
              <a:buSzPts val="1400"/>
              <a:buFont typeface="Arial"/>
              <a:buChar char="○"/>
              <a:defRPr>
                <a:latin typeface="Arial"/>
                <a:ea typeface="Arial"/>
                <a:cs typeface="Arial"/>
                <a:sym typeface="Arial"/>
              </a:defRPr>
            </a:lvl2pPr>
            <a:lvl3pPr marL="3015600" lvl="2" indent="-698056" rtl="0">
              <a:lnSpc>
                <a:spcPct val="100000"/>
              </a:lnSpc>
              <a:spcBef>
                <a:spcPts val="1319"/>
              </a:spcBef>
              <a:spcAft>
                <a:spcPts val="0"/>
              </a:spcAft>
              <a:buSzPts val="1400"/>
              <a:buFont typeface="Arial"/>
              <a:buChar char="■"/>
              <a:defRPr>
                <a:latin typeface="Arial"/>
                <a:ea typeface="Arial"/>
                <a:cs typeface="Arial"/>
                <a:sym typeface="Arial"/>
              </a:defRPr>
            </a:lvl3pPr>
            <a:lvl4pPr marL="4020800" lvl="3" indent="-698056" rtl="0">
              <a:lnSpc>
                <a:spcPct val="100000"/>
              </a:lnSpc>
              <a:spcBef>
                <a:spcPts val="1319"/>
              </a:spcBef>
              <a:spcAft>
                <a:spcPts val="0"/>
              </a:spcAft>
              <a:buSzPts val="1400"/>
              <a:buFont typeface="Arial"/>
              <a:buChar char="●"/>
              <a:defRPr>
                <a:latin typeface="Arial"/>
                <a:ea typeface="Arial"/>
                <a:cs typeface="Arial"/>
                <a:sym typeface="Arial"/>
              </a:defRPr>
            </a:lvl4pPr>
            <a:lvl5pPr marL="5026000" lvl="4" indent="-698056" rtl="0">
              <a:lnSpc>
                <a:spcPct val="100000"/>
              </a:lnSpc>
              <a:spcBef>
                <a:spcPts val="1319"/>
              </a:spcBef>
              <a:spcAft>
                <a:spcPts val="0"/>
              </a:spcAft>
              <a:buSzPts val="1400"/>
              <a:buFont typeface="Arial"/>
              <a:buChar char="○"/>
              <a:defRPr>
                <a:latin typeface="Arial"/>
                <a:ea typeface="Arial"/>
                <a:cs typeface="Arial"/>
                <a:sym typeface="Arial"/>
              </a:defRPr>
            </a:lvl5pPr>
            <a:lvl6pPr marL="6031200" lvl="5" indent="-698056" rtl="0">
              <a:lnSpc>
                <a:spcPct val="100000"/>
              </a:lnSpc>
              <a:spcBef>
                <a:spcPts val="1319"/>
              </a:spcBef>
              <a:spcAft>
                <a:spcPts val="0"/>
              </a:spcAft>
              <a:buSzPts val="1400"/>
              <a:buFont typeface="Arial"/>
              <a:buChar char="■"/>
              <a:defRPr>
                <a:latin typeface="Arial"/>
                <a:ea typeface="Arial"/>
                <a:cs typeface="Arial"/>
                <a:sym typeface="Arial"/>
              </a:defRPr>
            </a:lvl6pPr>
            <a:lvl7pPr marL="7036399" lvl="6" indent="-698056" rtl="0">
              <a:lnSpc>
                <a:spcPct val="100000"/>
              </a:lnSpc>
              <a:spcBef>
                <a:spcPts val="1319"/>
              </a:spcBef>
              <a:spcAft>
                <a:spcPts val="0"/>
              </a:spcAft>
              <a:buSzPts val="1400"/>
              <a:buFont typeface="Arial"/>
              <a:buChar char="●"/>
              <a:defRPr>
                <a:latin typeface="Arial"/>
                <a:ea typeface="Arial"/>
                <a:cs typeface="Arial"/>
                <a:sym typeface="Arial"/>
              </a:defRPr>
            </a:lvl7pPr>
            <a:lvl8pPr marL="8041599" lvl="7" indent="-698056" rtl="0">
              <a:lnSpc>
                <a:spcPct val="100000"/>
              </a:lnSpc>
              <a:spcBef>
                <a:spcPts val="1319"/>
              </a:spcBef>
              <a:spcAft>
                <a:spcPts val="0"/>
              </a:spcAft>
              <a:buSzPts val="1400"/>
              <a:buFont typeface="Arial"/>
              <a:buChar char="○"/>
              <a:defRPr>
                <a:latin typeface="Arial"/>
                <a:ea typeface="Arial"/>
                <a:cs typeface="Arial"/>
                <a:sym typeface="Arial"/>
              </a:defRPr>
            </a:lvl8pPr>
            <a:lvl9pPr marL="9046799" lvl="8" indent="-698056" rtl="0">
              <a:lnSpc>
                <a:spcPct val="100000"/>
              </a:lnSpc>
              <a:spcBef>
                <a:spcPts val="1319"/>
              </a:spcBef>
              <a:spcAft>
                <a:spcPts val="1319"/>
              </a:spcAft>
              <a:buSzPts val="1400"/>
              <a:buFont typeface="Arial"/>
              <a:buChar char="■"/>
              <a:defRPr>
                <a:latin typeface="Arial"/>
                <a:ea typeface="Arial"/>
                <a:cs typeface="Arial"/>
                <a:sym typeface="Arial"/>
              </a:defRPr>
            </a:lvl9pPr>
          </a:lstStyle>
          <a:p>
            <a:endParaRPr/>
          </a:p>
        </p:txBody>
      </p:sp>
      <p:sp>
        <p:nvSpPr>
          <p:cNvPr id="145" name="Google Shape;145;p16"/>
          <p:cNvSpPr txBox="1">
            <a:spLocks noGrp="1"/>
          </p:cNvSpPr>
          <p:nvPr>
            <p:ph type="body" idx="4"/>
          </p:nvPr>
        </p:nvSpPr>
        <p:spPr>
          <a:xfrm>
            <a:off x="2559843" y="7248754"/>
            <a:ext cx="16149898" cy="1399734"/>
          </a:xfrm>
          <a:prstGeom prst="rect">
            <a:avLst/>
          </a:prstGeom>
        </p:spPr>
        <p:txBody>
          <a:bodyPr spcFirstLastPara="1" wrap="square" lIns="91425" tIns="91425" rIns="91425" bIns="91425" anchor="ctr" anchorCtr="0"/>
          <a:lstStyle>
            <a:lvl1pPr marL="1005200" lvl="0" indent="-809744" rtl="0">
              <a:lnSpc>
                <a:spcPct val="100000"/>
              </a:lnSpc>
              <a:spcBef>
                <a:spcPts val="0"/>
              </a:spcBef>
              <a:spcAft>
                <a:spcPts val="0"/>
              </a:spcAft>
              <a:buClr>
                <a:srgbClr val="000000"/>
              </a:buClr>
              <a:buSzPts val="2200"/>
              <a:buFont typeface="Arial"/>
              <a:buChar char="●"/>
              <a:defRPr sz="4837">
                <a:solidFill>
                  <a:srgbClr val="000000"/>
                </a:solidFill>
                <a:latin typeface="Arial"/>
                <a:ea typeface="Arial"/>
                <a:cs typeface="Arial"/>
                <a:sym typeface="Arial"/>
              </a:defRPr>
            </a:lvl1pPr>
            <a:lvl2pPr marL="2010400" lvl="1" indent="-698056" rtl="0">
              <a:lnSpc>
                <a:spcPct val="100000"/>
              </a:lnSpc>
              <a:spcBef>
                <a:spcPts val="1319"/>
              </a:spcBef>
              <a:spcAft>
                <a:spcPts val="0"/>
              </a:spcAft>
              <a:buSzPts val="1400"/>
              <a:buFont typeface="Arial"/>
              <a:buChar char="○"/>
              <a:defRPr>
                <a:latin typeface="Arial"/>
                <a:ea typeface="Arial"/>
                <a:cs typeface="Arial"/>
                <a:sym typeface="Arial"/>
              </a:defRPr>
            </a:lvl2pPr>
            <a:lvl3pPr marL="3015600" lvl="2" indent="-698056" rtl="0">
              <a:lnSpc>
                <a:spcPct val="100000"/>
              </a:lnSpc>
              <a:spcBef>
                <a:spcPts val="1319"/>
              </a:spcBef>
              <a:spcAft>
                <a:spcPts val="0"/>
              </a:spcAft>
              <a:buSzPts val="1400"/>
              <a:buFont typeface="Arial"/>
              <a:buChar char="■"/>
              <a:defRPr>
                <a:latin typeface="Arial"/>
                <a:ea typeface="Arial"/>
                <a:cs typeface="Arial"/>
                <a:sym typeface="Arial"/>
              </a:defRPr>
            </a:lvl3pPr>
            <a:lvl4pPr marL="4020800" lvl="3" indent="-698056" rtl="0">
              <a:lnSpc>
                <a:spcPct val="100000"/>
              </a:lnSpc>
              <a:spcBef>
                <a:spcPts val="1319"/>
              </a:spcBef>
              <a:spcAft>
                <a:spcPts val="0"/>
              </a:spcAft>
              <a:buSzPts val="1400"/>
              <a:buFont typeface="Arial"/>
              <a:buChar char="●"/>
              <a:defRPr>
                <a:latin typeface="Arial"/>
                <a:ea typeface="Arial"/>
                <a:cs typeface="Arial"/>
                <a:sym typeface="Arial"/>
              </a:defRPr>
            </a:lvl4pPr>
            <a:lvl5pPr marL="5026000" lvl="4" indent="-698056" rtl="0">
              <a:lnSpc>
                <a:spcPct val="100000"/>
              </a:lnSpc>
              <a:spcBef>
                <a:spcPts val="1319"/>
              </a:spcBef>
              <a:spcAft>
                <a:spcPts val="0"/>
              </a:spcAft>
              <a:buSzPts val="1400"/>
              <a:buFont typeface="Arial"/>
              <a:buChar char="○"/>
              <a:defRPr>
                <a:latin typeface="Arial"/>
                <a:ea typeface="Arial"/>
                <a:cs typeface="Arial"/>
                <a:sym typeface="Arial"/>
              </a:defRPr>
            </a:lvl5pPr>
            <a:lvl6pPr marL="6031200" lvl="5" indent="-698056" rtl="0">
              <a:lnSpc>
                <a:spcPct val="100000"/>
              </a:lnSpc>
              <a:spcBef>
                <a:spcPts val="1319"/>
              </a:spcBef>
              <a:spcAft>
                <a:spcPts val="0"/>
              </a:spcAft>
              <a:buSzPts val="1400"/>
              <a:buFont typeface="Arial"/>
              <a:buChar char="■"/>
              <a:defRPr>
                <a:latin typeface="Arial"/>
                <a:ea typeface="Arial"/>
                <a:cs typeface="Arial"/>
                <a:sym typeface="Arial"/>
              </a:defRPr>
            </a:lvl6pPr>
            <a:lvl7pPr marL="7036399" lvl="6" indent="-698056" rtl="0">
              <a:lnSpc>
                <a:spcPct val="100000"/>
              </a:lnSpc>
              <a:spcBef>
                <a:spcPts val="1319"/>
              </a:spcBef>
              <a:spcAft>
                <a:spcPts val="0"/>
              </a:spcAft>
              <a:buSzPts val="1400"/>
              <a:buFont typeface="Arial"/>
              <a:buChar char="●"/>
              <a:defRPr>
                <a:latin typeface="Arial"/>
                <a:ea typeface="Arial"/>
                <a:cs typeface="Arial"/>
                <a:sym typeface="Arial"/>
              </a:defRPr>
            </a:lvl7pPr>
            <a:lvl8pPr marL="8041599" lvl="7" indent="-698056" rtl="0">
              <a:lnSpc>
                <a:spcPct val="100000"/>
              </a:lnSpc>
              <a:spcBef>
                <a:spcPts val="1319"/>
              </a:spcBef>
              <a:spcAft>
                <a:spcPts val="0"/>
              </a:spcAft>
              <a:buSzPts val="1400"/>
              <a:buFont typeface="Arial"/>
              <a:buChar char="○"/>
              <a:defRPr>
                <a:latin typeface="Arial"/>
                <a:ea typeface="Arial"/>
                <a:cs typeface="Arial"/>
                <a:sym typeface="Arial"/>
              </a:defRPr>
            </a:lvl8pPr>
            <a:lvl9pPr marL="9046799" lvl="8" indent="-698056" rtl="0">
              <a:lnSpc>
                <a:spcPct val="100000"/>
              </a:lnSpc>
              <a:spcBef>
                <a:spcPts val="1319"/>
              </a:spcBef>
              <a:spcAft>
                <a:spcPts val="1319"/>
              </a:spcAft>
              <a:buSzPts val="1400"/>
              <a:buFont typeface="Arial"/>
              <a:buChar char="■"/>
              <a:defRPr>
                <a:latin typeface="Arial"/>
                <a:ea typeface="Arial"/>
                <a:cs typeface="Arial"/>
                <a:sym typeface="Arial"/>
              </a:defRPr>
            </a:lvl9pPr>
          </a:lstStyle>
          <a:p>
            <a:endParaRPr/>
          </a:p>
        </p:txBody>
      </p:sp>
      <p:sp>
        <p:nvSpPr>
          <p:cNvPr id="146" name="Google Shape;146;p16"/>
          <p:cNvSpPr txBox="1"/>
          <p:nvPr/>
        </p:nvSpPr>
        <p:spPr>
          <a:xfrm>
            <a:off x="1293131" y="4081109"/>
            <a:ext cx="1437892" cy="1341027"/>
          </a:xfrm>
          <a:prstGeom prst="rect">
            <a:avLst/>
          </a:prstGeom>
          <a:noFill/>
          <a:ln>
            <a:noFill/>
          </a:ln>
        </p:spPr>
        <p:txBody>
          <a:bodyPr spcFirstLastPara="1" wrap="square" lIns="201008" tIns="201008" rIns="201008" bIns="201008" anchor="ctr" anchorCtr="0">
            <a:noAutofit/>
          </a:bodyPr>
          <a:lstStyle/>
          <a:p>
            <a:pPr marL="0" lvl="0" indent="0" algn="l" rtl="0">
              <a:spcBef>
                <a:spcPts val="0"/>
              </a:spcBef>
              <a:spcAft>
                <a:spcPts val="0"/>
              </a:spcAft>
              <a:buNone/>
            </a:pPr>
            <a:r>
              <a:rPr lang="en" sz="10114" b="1">
                <a:solidFill>
                  <a:srgbClr val="003C71"/>
                </a:solidFill>
              </a:rPr>
              <a:t>1</a:t>
            </a:r>
            <a:endParaRPr sz="10114" b="1">
              <a:solidFill>
                <a:srgbClr val="003C71"/>
              </a:solidFill>
            </a:endParaRPr>
          </a:p>
        </p:txBody>
      </p:sp>
      <p:sp>
        <p:nvSpPr>
          <p:cNvPr id="147" name="Google Shape;147;p16"/>
          <p:cNvSpPr txBox="1"/>
          <p:nvPr/>
        </p:nvSpPr>
        <p:spPr>
          <a:xfrm>
            <a:off x="1293131" y="5690412"/>
            <a:ext cx="1437892" cy="1341027"/>
          </a:xfrm>
          <a:prstGeom prst="rect">
            <a:avLst/>
          </a:prstGeom>
          <a:noFill/>
          <a:ln>
            <a:noFill/>
          </a:ln>
        </p:spPr>
        <p:txBody>
          <a:bodyPr spcFirstLastPara="1" wrap="square" lIns="201008" tIns="201008" rIns="201008" bIns="201008" anchor="ctr" anchorCtr="0">
            <a:noAutofit/>
          </a:bodyPr>
          <a:lstStyle/>
          <a:p>
            <a:pPr marL="0" lvl="0" indent="0" algn="l" rtl="0">
              <a:spcBef>
                <a:spcPts val="0"/>
              </a:spcBef>
              <a:spcAft>
                <a:spcPts val="0"/>
              </a:spcAft>
              <a:buNone/>
            </a:pPr>
            <a:r>
              <a:rPr lang="en" sz="10114" b="1">
                <a:solidFill>
                  <a:srgbClr val="003C71"/>
                </a:solidFill>
              </a:rPr>
              <a:t>2</a:t>
            </a:r>
            <a:endParaRPr sz="10114" b="1">
              <a:solidFill>
                <a:srgbClr val="003C71"/>
              </a:solidFill>
            </a:endParaRPr>
          </a:p>
        </p:txBody>
      </p:sp>
      <p:sp>
        <p:nvSpPr>
          <p:cNvPr id="148" name="Google Shape;148;p16"/>
          <p:cNvSpPr txBox="1"/>
          <p:nvPr/>
        </p:nvSpPr>
        <p:spPr>
          <a:xfrm>
            <a:off x="1293131" y="7271133"/>
            <a:ext cx="1437892" cy="1341027"/>
          </a:xfrm>
          <a:prstGeom prst="rect">
            <a:avLst/>
          </a:prstGeom>
          <a:noFill/>
          <a:ln>
            <a:noFill/>
          </a:ln>
        </p:spPr>
        <p:txBody>
          <a:bodyPr spcFirstLastPara="1" wrap="square" lIns="201008" tIns="201008" rIns="201008" bIns="201008" anchor="ctr" anchorCtr="0">
            <a:noAutofit/>
          </a:bodyPr>
          <a:lstStyle/>
          <a:p>
            <a:pPr marL="0" lvl="0" indent="0" algn="l" rtl="0">
              <a:spcBef>
                <a:spcPts val="0"/>
              </a:spcBef>
              <a:spcAft>
                <a:spcPts val="0"/>
              </a:spcAft>
              <a:buNone/>
            </a:pPr>
            <a:r>
              <a:rPr lang="en" sz="10114" b="1">
                <a:solidFill>
                  <a:srgbClr val="003C71"/>
                </a:solidFill>
              </a:rPr>
              <a:t>3</a:t>
            </a:r>
            <a:endParaRPr sz="10114" b="1">
              <a:solidFill>
                <a:srgbClr val="003C71"/>
              </a:solidFill>
            </a:endParaRPr>
          </a:p>
        </p:txBody>
      </p:sp>
      <p:sp>
        <p:nvSpPr>
          <p:cNvPr id="149" name="Google Shape;149;p16"/>
          <p:cNvSpPr txBox="1"/>
          <p:nvPr/>
        </p:nvSpPr>
        <p:spPr>
          <a:xfrm>
            <a:off x="1293131" y="8856168"/>
            <a:ext cx="1437892" cy="1341027"/>
          </a:xfrm>
          <a:prstGeom prst="rect">
            <a:avLst/>
          </a:prstGeom>
          <a:noFill/>
          <a:ln>
            <a:noFill/>
          </a:ln>
        </p:spPr>
        <p:txBody>
          <a:bodyPr spcFirstLastPara="1" wrap="square" lIns="201008" tIns="201008" rIns="201008" bIns="201008" anchor="ctr" anchorCtr="0">
            <a:noAutofit/>
          </a:bodyPr>
          <a:lstStyle/>
          <a:p>
            <a:pPr marL="0" lvl="0" indent="0" algn="l" rtl="0">
              <a:spcBef>
                <a:spcPts val="0"/>
              </a:spcBef>
              <a:spcAft>
                <a:spcPts val="0"/>
              </a:spcAft>
              <a:buNone/>
            </a:pPr>
            <a:r>
              <a:rPr lang="en" sz="10114" b="1">
                <a:solidFill>
                  <a:srgbClr val="003C71"/>
                </a:solidFill>
              </a:rPr>
              <a:t>4</a:t>
            </a:r>
            <a:endParaRPr sz="10114" b="1">
              <a:solidFill>
                <a:srgbClr val="003C71"/>
              </a:solidFill>
            </a:endParaRPr>
          </a:p>
        </p:txBody>
      </p:sp>
      <p:sp>
        <p:nvSpPr>
          <p:cNvPr id="150" name="Google Shape;150;p16"/>
          <p:cNvSpPr txBox="1">
            <a:spLocks noGrp="1"/>
          </p:cNvSpPr>
          <p:nvPr>
            <p:ph type="title"/>
          </p:nvPr>
        </p:nvSpPr>
        <p:spPr>
          <a:xfrm>
            <a:off x="965960" y="171339"/>
            <a:ext cx="17661663" cy="1935353"/>
          </a:xfrm>
          <a:prstGeom prst="rect">
            <a:avLst/>
          </a:prstGeom>
        </p:spPr>
        <p:txBody>
          <a:bodyPr spcFirstLastPara="1" wrap="square" lIns="91425" tIns="91425" rIns="91425" bIns="91425" anchor="b" anchorCtr="0"/>
          <a:lstStyle>
            <a:lvl1pPr lvl="0" rtl="0">
              <a:spcBef>
                <a:spcPts val="0"/>
              </a:spcBef>
              <a:spcAft>
                <a:spcPts val="0"/>
              </a:spcAft>
              <a:buNone/>
              <a:defRPr sz="7915" b="1">
                <a:solidFill>
                  <a:srgbClr val="003C71"/>
                </a:solidFill>
                <a:latin typeface="Arial"/>
                <a:ea typeface="Arial"/>
                <a:cs typeface="Arial"/>
                <a:sym typeface="Arial"/>
              </a:defRPr>
            </a:lvl1pPr>
            <a:lvl2pPr lvl="1" rtl="0">
              <a:spcBef>
                <a:spcPts val="0"/>
              </a:spcBef>
              <a:spcAft>
                <a:spcPts val="0"/>
              </a:spcAft>
              <a:buNone/>
              <a:defRPr sz="7915" b="1">
                <a:solidFill>
                  <a:srgbClr val="003C71"/>
                </a:solidFill>
                <a:latin typeface="Arial"/>
                <a:ea typeface="Arial"/>
                <a:cs typeface="Arial"/>
                <a:sym typeface="Arial"/>
              </a:defRPr>
            </a:lvl2pPr>
            <a:lvl3pPr lvl="2" rtl="0">
              <a:spcBef>
                <a:spcPts val="0"/>
              </a:spcBef>
              <a:spcAft>
                <a:spcPts val="0"/>
              </a:spcAft>
              <a:buNone/>
              <a:defRPr sz="7915" b="1">
                <a:solidFill>
                  <a:srgbClr val="003C71"/>
                </a:solidFill>
                <a:latin typeface="Arial"/>
                <a:ea typeface="Arial"/>
                <a:cs typeface="Arial"/>
                <a:sym typeface="Arial"/>
              </a:defRPr>
            </a:lvl3pPr>
            <a:lvl4pPr lvl="3" rtl="0">
              <a:spcBef>
                <a:spcPts val="0"/>
              </a:spcBef>
              <a:spcAft>
                <a:spcPts val="0"/>
              </a:spcAft>
              <a:buNone/>
              <a:defRPr sz="7915" b="1">
                <a:solidFill>
                  <a:srgbClr val="003C71"/>
                </a:solidFill>
                <a:latin typeface="Arial"/>
                <a:ea typeface="Arial"/>
                <a:cs typeface="Arial"/>
                <a:sym typeface="Arial"/>
              </a:defRPr>
            </a:lvl4pPr>
            <a:lvl5pPr lvl="4" rtl="0">
              <a:spcBef>
                <a:spcPts val="0"/>
              </a:spcBef>
              <a:spcAft>
                <a:spcPts val="0"/>
              </a:spcAft>
              <a:buNone/>
              <a:defRPr sz="7915" b="1">
                <a:solidFill>
                  <a:srgbClr val="003C71"/>
                </a:solidFill>
                <a:latin typeface="Arial"/>
                <a:ea typeface="Arial"/>
                <a:cs typeface="Arial"/>
                <a:sym typeface="Arial"/>
              </a:defRPr>
            </a:lvl5pPr>
            <a:lvl6pPr lvl="5" rtl="0">
              <a:spcBef>
                <a:spcPts val="0"/>
              </a:spcBef>
              <a:spcAft>
                <a:spcPts val="0"/>
              </a:spcAft>
              <a:buNone/>
              <a:defRPr sz="7915" b="1">
                <a:solidFill>
                  <a:srgbClr val="003C71"/>
                </a:solidFill>
                <a:latin typeface="Arial"/>
                <a:ea typeface="Arial"/>
                <a:cs typeface="Arial"/>
                <a:sym typeface="Arial"/>
              </a:defRPr>
            </a:lvl6pPr>
            <a:lvl7pPr lvl="6" rtl="0">
              <a:spcBef>
                <a:spcPts val="0"/>
              </a:spcBef>
              <a:spcAft>
                <a:spcPts val="0"/>
              </a:spcAft>
              <a:buNone/>
              <a:defRPr sz="7915" b="1">
                <a:solidFill>
                  <a:srgbClr val="003C71"/>
                </a:solidFill>
                <a:latin typeface="Arial"/>
                <a:ea typeface="Arial"/>
                <a:cs typeface="Arial"/>
                <a:sym typeface="Arial"/>
              </a:defRPr>
            </a:lvl7pPr>
            <a:lvl8pPr lvl="7" rtl="0">
              <a:spcBef>
                <a:spcPts val="0"/>
              </a:spcBef>
              <a:spcAft>
                <a:spcPts val="0"/>
              </a:spcAft>
              <a:buNone/>
              <a:defRPr sz="7915" b="1">
                <a:solidFill>
                  <a:srgbClr val="003C71"/>
                </a:solidFill>
                <a:latin typeface="Arial"/>
                <a:ea typeface="Arial"/>
                <a:cs typeface="Arial"/>
                <a:sym typeface="Arial"/>
              </a:defRPr>
            </a:lvl8pPr>
            <a:lvl9pPr lvl="8" rtl="0">
              <a:spcBef>
                <a:spcPts val="0"/>
              </a:spcBef>
              <a:spcAft>
                <a:spcPts val="0"/>
              </a:spcAft>
              <a:buNone/>
              <a:defRPr sz="7915" b="1">
                <a:solidFill>
                  <a:srgbClr val="003C71"/>
                </a:solidFill>
                <a:latin typeface="Arial"/>
                <a:ea typeface="Arial"/>
                <a:cs typeface="Arial"/>
                <a:sym typeface="Arial"/>
              </a:defRPr>
            </a:lvl9pPr>
          </a:lstStyle>
          <a:p>
            <a:endParaRPr/>
          </a:p>
        </p:txBody>
      </p:sp>
      <p:cxnSp>
        <p:nvCxnSpPr>
          <p:cNvPr id="151" name="Google Shape;151;p16"/>
          <p:cNvCxnSpPr/>
          <p:nvPr/>
        </p:nvCxnSpPr>
        <p:spPr>
          <a:xfrm>
            <a:off x="1219570" y="1989184"/>
            <a:ext cx="15895958" cy="0"/>
          </a:xfrm>
          <a:prstGeom prst="straightConnector1">
            <a:avLst/>
          </a:prstGeom>
          <a:noFill/>
          <a:ln w="19050" cap="flat" cmpd="sng">
            <a:solidFill>
              <a:srgbClr val="000000"/>
            </a:solidFill>
            <a:prstDash val="solid"/>
            <a:round/>
            <a:headEnd type="none" w="med" len="med"/>
            <a:tailEnd type="none" w="med" len="med"/>
          </a:ln>
        </p:spPr>
      </p:cxnSp>
      <p:sp>
        <p:nvSpPr>
          <p:cNvPr id="152" name="Google Shape;152;p16"/>
          <p:cNvSpPr txBox="1">
            <a:spLocks noGrp="1"/>
          </p:cNvSpPr>
          <p:nvPr>
            <p:ph type="subTitle" idx="5"/>
          </p:nvPr>
        </p:nvSpPr>
        <p:spPr>
          <a:xfrm>
            <a:off x="965960" y="1914740"/>
            <a:ext cx="17661663" cy="865434"/>
          </a:xfrm>
          <a:prstGeom prst="rect">
            <a:avLst/>
          </a:prstGeom>
        </p:spPr>
        <p:txBody>
          <a:bodyPr spcFirstLastPara="1" wrap="square" lIns="91425" tIns="91425" rIns="91425" bIns="91425" anchor="t" anchorCtr="0"/>
          <a:lstStyle>
            <a:lvl1pPr lvl="0" rtl="0">
              <a:spcBef>
                <a:spcPts val="0"/>
              </a:spcBef>
              <a:spcAft>
                <a:spcPts val="0"/>
              </a:spcAft>
              <a:buNone/>
              <a:defRPr sz="5277" b="1" i="1">
                <a:solidFill>
                  <a:srgbClr val="0579BD"/>
                </a:solidFill>
                <a:latin typeface="Arial"/>
                <a:ea typeface="Arial"/>
                <a:cs typeface="Arial"/>
                <a:sym typeface="Arial"/>
              </a:defRPr>
            </a:lvl1pPr>
            <a:lvl2pPr lvl="1" rtl="0">
              <a:spcBef>
                <a:spcPts val="3518"/>
              </a:spcBef>
              <a:spcAft>
                <a:spcPts val="0"/>
              </a:spcAft>
              <a:buNone/>
              <a:defRPr sz="5277" b="1" i="1">
                <a:solidFill>
                  <a:srgbClr val="0579BD"/>
                </a:solidFill>
                <a:latin typeface="Arial"/>
                <a:ea typeface="Arial"/>
                <a:cs typeface="Arial"/>
                <a:sym typeface="Arial"/>
              </a:defRPr>
            </a:lvl2pPr>
            <a:lvl3pPr lvl="2" rtl="0">
              <a:spcBef>
                <a:spcPts val="3518"/>
              </a:spcBef>
              <a:spcAft>
                <a:spcPts val="0"/>
              </a:spcAft>
              <a:buNone/>
              <a:defRPr sz="5277" b="1" i="1">
                <a:solidFill>
                  <a:srgbClr val="0579BD"/>
                </a:solidFill>
                <a:latin typeface="Arial"/>
                <a:ea typeface="Arial"/>
                <a:cs typeface="Arial"/>
                <a:sym typeface="Arial"/>
              </a:defRPr>
            </a:lvl3pPr>
            <a:lvl4pPr lvl="3" rtl="0">
              <a:spcBef>
                <a:spcPts val="3518"/>
              </a:spcBef>
              <a:spcAft>
                <a:spcPts val="0"/>
              </a:spcAft>
              <a:buNone/>
              <a:defRPr sz="5277" b="1" i="1">
                <a:solidFill>
                  <a:srgbClr val="0579BD"/>
                </a:solidFill>
                <a:latin typeface="Arial"/>
                <a:ea typeface="Arial"/>
                <a:cs typeface="Arial"/>
                <a:sym typeface="Arial"/>
              </a:defRPr>
            </a:lvl4pPr>
            <a:lvl5pPr lvl="4" rtl="0">
              <a:spcBef>
                <a:spcPts val="3518"/>
              </a:spcBef>
              <a:spcAft>
                <a:spcPts val="0"/>
              </a:spcAft>
              <a:buNone/>
              <a:defRPr sz="5277" b="1" i="1">
                <a:solidFill>
                  <a:srgbClr val="0579BD"/>
                </a:solidFill>
                <a:latin typeface="Arial"/>
                <a:ea typeface="Arial"/>
                <a:cs typeface="Arial"/>
                <a:sym typeface="Arial"/>
              </a:defRPr>
            </a:lvl5pPr>
            <a:lvl6pPr lvl="5" rtl="0">
              <a:spcBef>
                <a:spcPts val="3518"/>
              </a:spcBef>
              <a:spcAft>
                <a:spcPts val="0"/>
              </a:spcAft>
              <a:buNone/>
              <a:defRPr sz="5277" b="1" i="1">
                <a:solidFill>
                  <a:srgbClr val="0579BD"/>
                </a:solidFill>
                <a:latin typeface="Arial"/>
                <a:ea typeface="Arial"/>
                <a:cs typeface="Arial"/>
                <a:sym typeface="Arial"/>
              </a:defRPr>
            </a:lvl6pPr>
            <a:lvl7pPr lvl="6" rtl="0">
              <a:spcBef>
                <a:spcPts val="3518"/>
              </a:spcBef>
              <a:spcAft>
                <a:spcPts val="0"/>
              </a:spcAft>
              <a:buNone/>
              <a:defRPr sz="5277" b="1" i="1">
                <a:solidFill>
                  <a:srgbClr val="0579BD"/>
                </a:solidFill>
                <a:latin typeface="Arial"/>
                <a:ea typeface="Arial"/>
                <a:cs typeface="Arial"/>
                <a:sym typeface="Arial"/>
              </a:defRPr>
            </a:lvl7pPr>
            <a:lvl8pPr lvl="7" rtl="0">
              <a:spcBef>
                <a:spcPts val="3518"/>
              </a:spcBef>
              <a:spcAft>
                <a:spcPts val="0"/>
              </a:spcAft>
              <a:buNone/>
              <a:defRPr sz="5277" b="1" i="1">
                <a:solidFill>
                  <a:srgbClr val="0579BD"/>
                </a:solidFill>
                <a:latin typeface="Arial"/>
                <a:ea typeface="Arial"/>
                <a:cs typeface="Arial"/>
                <a:sym typeface="Arial"/>
              </a:defRPr>
            </a:lvl8pPr>
            <a:lvl9pPr lvl="8" rtl="0">
              <a:spcBef>
                <a:spcPts val="3518"/>
              </a:spcBef>
              <a:spcAft>
                <a:spcPts val="3518"/>
              </a:spcAft>
              <a:buNone/>
              <a:defRPr sz="5277" b="1" i="1">
                <a:solidFill>
                  <a:srgbClr val="0579BD"/>
                </a:solidFill>
                <a:latin typeface="Arial"/>
                <a:ea typeface="Arial"/>
                <a:cs typeface="Arial"/>
                <a:sym typeface="Arial"/>
              </a:defRPr>
            </a:lvl9pPr>
          </a:lstStyle>
          <a:p>
            <a:endParaRPr/>
          </a:p>
        </p:txBody>
      </p:sp>
    </p:spTree>
    <p:extLst>
      <p:ext uri="{BB962C8B-B14F-4D97-AF65-F5344CB8AC3E}">
        <p14:creationId xmlns:p14="http://schemas.microsoft.com/office/powerpoint/2010/main" val="47329791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List Items - Same Slide - NOT NUMBERED - More Slots 1">
  <p:cSld name="List Items - Same Slide - NOT NUMBERED - More Slots 1">
    <p:bg>
      <p:bgPr>
        <a:solidFill>
          <a:srgbClr val="FFFFFF"/>
        </a:solidFill>
        <a:effectLst/>
      </p:bgPr>
    </p:bg>
    <p:spTree>
      <p:nvGrpSpPr>
        <p:cNvPr id="1" name="Shape 153"/>
        <p:cNvGrpSpPr/>
        <p:nvPr/>
      </p:nvGrpSpPr>
      <p:grpSpPr>
        <a:xfrm>
          <a:off x="0" y="0"/>
          <a:ext cx="0" cy="0"/>
          <a:chOff x="0" y="0"/>
          <a:chExt cx="0" cy="0"/>
        </a:xfrm>
      </p:grpSpPr>
      <p:sp>
        <p:nvSpPr>
          <p:cNvPr id="154" name="Google Shape;154;p17"/>
          <p:cNvSpPr/>
          <p:nvPr/>
        </p:nvSpPr>
        <p:spPr>
          <a:xfrm>
            <a:off x="1014769" y="8803149"/>
            <a:ext cx="18111499" cy="1453824"/>
          </a:xfrm>
          <a:prstGeom prst="roundRect">
            <a:avLst>
              <a:gd name="adj" fmla="val 16667"/>
            </a:avLst>
          </a:prstGeom>
          <a:solidFill>
            <a:srgbClr val="003C71">
              <a:alpha val="21920"/>
            </a:srgbClr>
          </a:solidFill>
          <a:ln>
            <a:noFill/>
          </a:ln>
        </p:spPr>
        <p:txBody>
          <a:bodyPr spcFirstLastPara="1" wrap="square" lIns="201008" tIns="201008" rIns="201008" bIns="201008" anchor="ctr" anchorCtr="0">
            <a:noAutofit/>
          </a:bodyPr>
          <a:lstStyle/>
          <a:p>
            <a:pPr marL="0" marR="0" lvl="0" indent="0" algn="l" rtl="0">
              <a:lnSpc>
                <a:spcPct val="100000"/>
              </a:lnSpc>
              <a:spcBef>
                <a:spcPts val="0"/>
              </a:spcBef>
              <a:spcAft>
                <a:spcPts val="0"/>
              </a:spcAft>
              <a:buNone/>
            </a:pPr>
            <a:endParaRPr sz="3957"/>
          </a:p>
        </p:txBody>
      </p:sp>
      <p:sp>
        <p:nvSpPr>
          <p:cNvPr id="155" name="Google Shape;155;p17"/>
          <p:cNvSpPr txBox="1">
            <a:spLocks noGrp="1"/>
          </p:cNvSpPr>
          <p:nvPr>
            <p:ph type="sldNum" idx="12"/>
          </p:nvPr>
        </p:nvSpPr>
        <p:spPr>
          <a:xfrm>
            <a:off x="18627640" y="10253320"/>
            <a:ext cx="1206378" cy="865434"/>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
        <p:nvSpPr>
          <p:cNvPr id="156" name="Google Shape;156;p17"/>
          <p:cNvSpPr/>
          <p:nvPr/>
        </p:nvSpPr>
        <p:spPr>
          <a:xfrm>
            <a:off x="1014769" y="7208382"/>
            <a:ext cx="18111499" cy="1453824"/>
          </a:xfrm>
          <a:prstGeom prst="roundRect">
            <a:avLst>
              <a:gd name="adj" fmla="val 16667"/>
            </a:avLst>
          </a:prstGeom>
          <a:solidFill>
            <a:srgbClr val="003C71">
              <a:alpha val="21920"/>
            </a:srgbClr>
          </a:solidFill>
          <a:ln>
            <a:noFill/>
          </a:ln>
        </p:spPr>
        <p:txBody>
          <a:bodyPr spcFirstLastPara="1" wrap="square" lIns="201008" tIns="201008" rIns="201008" bIns="201008" anchor="ctr" anchorCtr="0">
            <a:noAutofit/>
          </a:bodyPr>
          <a:lstStyle/>
          <a:p>
            <a:pPr marL="0" marR="0" lvl="0" indent="0" algn="l" rtl="0">
              <a:lnSpc>
                <a:spcPct val="100000"/>
              </a:lnSpc>
              <a:spcBef>
                <a:spcPts val="0"/>
              </a:spcBef>
              <a:spcAft>
                <a:spcPts val="0"/>
              </a:spcAft>
              <a:buNone/>
            </a:pPr>
            <a:endParaRPr sz="3957"/>
          </a:p>
        </p:txBody>
      </p:sp>
      <p:sp>
        <p:nvSpPr>
          <p:cNvPr id="157" name="Google Shape;157;p17"/>
          <p:cNvSpPr/>
          <p:nvPr/>
        </p:nvSpPr>
        <p:spPr>
          <a:xfrm>
            <a:off x="1014769" y="5613615"/>
            <a:ext cx="18111499" cy="1453824"/>
          </a:xfrm>
          <a:prstGeom prst="roundRect">
            <a:avLst>
              <a:gd name="adj" fmla="val 16667"/>
            </a:avLst>
          </a:prstGeom>
          <a:solidFill>
            <a:srgbClr val="003C71">
              <a:alpha val="21920"/>
            </a:srgbClr>
          </a:solidFill>
          <a:ln>
            <a:noFill/>
          </a:ln>
        </p:spPr>
        <p:txBody>
          <a:bodyPr spcFirstLastPara="1" wrap="square" lIns="201008" tIns="201008" rIns="201008" bIns="201008" anchor="ctr" anchorCtr="0">
            <a:noAutofit/>
          </a:bodyPr>
          <a:lstStyle/>
          <a:p>
            <a:pPr marL="0" marR="0" lvl="0" indent="0" algn="l" rtl="0">
              <a:lnSpc>
                <a:spcPct val="100000"/>
              </a:lnSpc>
              <a:spcBef>
                <a:spcPts val="0"/>
              </a:spcBef>
              <a:spcAft>
                <a:spcPts val="0"/>
              </a:spcAft>
              <a:buNone/>
            </a:pPr>
            <a:endParaRPr sz="3957"/>
          </a:p>
        </p:txBody>
      </p:sp>
      <p:sp>
        <p:nvSpPr>
          <p:cNvPr id="158" name="Google Shape;158;p17"/>
          <p:cNvSpPr/>
          <p:nvPr/>
        </p:nvSpPr>
        <p:spPr>
          <a:xfrm>
            <a:off x="1014769" y="4018848"/>
            <a:ext cx="18111499" cy="1453824"/>
          </a:xfrm>
          <a:prstGeom prst="roundRect">
            <a:avLst>
              <a:gd name="adj" fmla="val 16667"/>
            </a:avLst>
          </a:prstGeom>
          <a:solidFill>
            <a:srgbClr val="003C71">
              <a:alpha val="21920"/>
            </a:srgbClr>
          </a:solidFill>
          <a:ln>
            <a:noFill/>
          </a:ln>
        </p:spPr>
        <p:txBody>
          <a:bodyPr spcFirstLastPara="1" wrap="square" lIns="201008" tIns="201008" rIns="201008" bIns="201008" anchor="ctr" anchorCtr="0">
            <a:noAutofit/>
          </a:bodyPr>
          <a:lstStyle/>
          <a:p>
            <a:pPr marL="0" marR="0" lvl="0" indent="0" algn="l" rtl="0">
              <a:lnSpc>
                <a:spcPct val="100000"/>
              </a:lnSpc>
              <a:spcBef>
                <a:spcPts val="0"/>
              </a:spcBef>
              <a:spcAft>
                <a:spcPts val="0"/>
              </a:spcAft>
              <a:buNone/>
            </a:pPr>
            <a:endParaRPr sz="3957"/>
          </a:p>
        </p:txBody>
      </p:sp>
      <p:sp>
        <p:nvSpPr>
          <p:cNvPr id="159" name="Google Shape;159;p17"/>
          <p:cNvSpPr txBox="1">
            <a:spLocks noGrp="1"/>
          </p:cNvSpPr>
          <p:nvPr>
            <p:ph type="body" idx="1"/>
          </p:nvPr>
        </p:nvSpPr>
        <p:spPr>
          <a:xfrm>
            <a:off x="1889706" y="4034460"/>
            <a:ext cx="16714501" cy="1399734"/>
          </a:xfrm>
          <a:prstGeom prst="rect">
            <a:avLst/>
          </a:prstGeom>
        </p:spPr>
        <p:txBody>
          <a:bodyPr spcFirstLastPara="1" wrap="square" lIns="91425" tIns="91425" rIns="91425" bIns="91425" anchor="ctr" anchorCtr="0"/>
          <a:lstStyle>
            <a:lvl1pPr marL="1005200" lvl="0" indent="-809744" rtl="0">
              <a:lnSpc>
                <a:spcPct val="100000"/>
              </a:lnSpc>
              <a:spcBef>
                <a:spcPts val="0"/>
              </a:spcBef>
              <a:spcAft>
                <a:spcPts val="0"/>
              </a:spcAft>
              <a:buClr>
                <a:srgbClr val="000000"/>
              </a:buClr>
              <a:buSzPts val="2200"/>
              <a:buFont typeface="Arial"/>
              <a:buChar char="●"/>
              <a:defRPr sz="4837">
                <a:solidFill>
                  <a:srgbClr val="000000"/>
                </a:solidFill>
                <a:latin typeface="Arial"/>
                <a:ea typeface="Arial"/>
                <a:cs typeface="Arial"/>
                <a:sym typeface="Arial"/>
              </a:defRPr>
            </a:lvl1pPr>
            <a:lvl2pPr marL="2010400" lvl="1" indent="-698056" rtl="0">
              <a:lnSpc>
                <a:spcPct val="100000"/>
              </a:lnSpc>
              <a:spcBef>
                <a:spcPts val="1319"/>
              </a:spcBef>
              <a:spcAft>
                <a:spcPts val="0"/>
              </a:spcAft>
              <a:buSzPts val="1400"/>
              <a:buFont typeface="Arial"/>
              <a:buChar char="○"/>
              <a:defRPr>
                <a:latin typeface="Arial"/>
                <a:ea typeface="Arial"/>
                <a:cs typeface="Arial"/>
                <a:sym typeface="Arial"/>
              </a:defRPr>
            </a:lvl2pPr>
            <a:lvl3pPr marL="3015600" lvl="2" indent="-698056" rtl="0">
              <a:lnSpc>
                <a:spcPct val="100000"/>
              </a:lnSpc>
              <a:spcBef>
                <a:spcPts val="1319"/>
              </a:spcBef>
              <a:spcAft>
                <a:spcPts val="0"/>
              </a:spcAft>
              <a:buSzPts val="1400"/>
              <a:buFont typeface="Arial"/>
              <a:buChar char="■"/>
              <a:defRPr>
                <a:latin typeface="Arial"/>
                <a:ea typeface="Arial"/>
                <a:cs typeface="Arial"/>
                <a:sym typeface="Arial"/>
              </a:defRPr>
            </a:lvl3pPr>
            <a:lvl4pPr marL="4020800" lvl="3" indent="-698056" rtl="0">
              <a:lnSpc>
                <a:spcPct val="100000"/>
              </a:lnSpc>
              <a:spcBef>
                <a:spcPts val="1319"/>
              </a:spcBef>
              <a:spcAft>
                <a:spcPts val="0"/>
              </a:spcAft>
              <a:buSzPts val="1400"/>
              <a:buFont typeface="Arial"/>
              <a:buChar char="●"/>
              <a:defRPr>
                <a:latin typeface="Arial"/>
                <a:ea typeface="Arial"/>
                <a:cs typeface="Arial"/>
                <a:sym typeface="Arial"/>
              </a:defRPr>
            </a:lvl4pPr>
            <a:lvl5pPr marL="5026000" lvl="4" indent="-698056" rtl="0">
              <a:lnSpc>
                <a:spcPct val="100000"/>
              </a:lnSpc>
              <a:spcBef>
                <a:spcPts val="1319"/>
              </a:spcBef>
              <a:spcAft>
                <a:spcPts val="0"/>
              </a:spcAft>
              <a:buSzPts val="1400"/>
              <a:buFont typeface="Arial"/>
              <a:buChar char="○"/>
              <a:defRPr>
                <a:latin typeface="Arial"/>
                <a:ea typeface="Arial"/>
                <a:cs typeface="Arial"/>
                <a:sym typeface="Arial"/>
              </a:defRPr>
            </a:lvl5pPr>
            <a:lvl6pPr marL="6031200" lvl="5" indent="-698056" rtl="0">
              <a:lnSpc>
                <a:spcPct val="100000"/>
              </a:lnSpc>
              <a:spcBef>
                <a:spcPts val="1319"/>
              </a:spcBef>
              <a:spcAft>
                <a:spcPts val="0"/>
              </a:spcAft>
              <a:buSzPts val="1400"/>
              <a:buFont typeface="Arial"/>
              <a:buChar char="■"/>
              <a:defRPr>
                <a:latin typeface="Arial"/>
                <a:ea typeface="Arial"/>
                <a:cs typeface="Arial"/>
                <a:sym typeface="Arial"/>
              </a:defRPr>
            </a:lvl6pPr>
            <a:lvl7pPr marL="7036399" lvl="6" indent="-698056" rtl="0">
              <a:lnSpc>
                <a:spcPct val="100000"/>
              </a:lnSpc>
              <a:spcBef>
                <a:spcPts val="1319"/>
              </a:spcBef>
              <a:spcAft>
                <a:spcPts val="0"/>
              </a:spcAft>
              <a:buSzPts val="1400"/>
              <a:buFont typeface="Arial"/>
              <a:buChar char="●"/>
              <a:defRPr>
                <a:latin typeface="Arial"/>
                <a:ea typeface="Arial"/>
                <a:cs typeface="Arial"/>
                <a:sym typeface="Arial"/>
              </a:defRPr>
            </a:lvl7pPr>
            <a:lvl8pPr marL="8041599" lvl="7" indent="-698056" rtl="0">
              <a:lnSpc>
                <a:spcPct val="100000"/>
              </a:lnSpc>
              <a:spcBef>
                <a:spcPts val="1319"/>
              </a:spcBef>
              <a:spcAft>
                <a:spcPts val="0"/>
              </a:spcAft>
              <a:buSzPts val="1400"/>
              <a:buFont typeface="Arial"/>
              <a:buChar char="○"/>
              <a:defRPr>
                <a:latin typeface="Arial"/>
                <a:ea typeface="Arial"/>
                <a:cs typeface="Arial"/>
                <a:sym typeface="Arial"/>
              </a:defRPr>
            </a:lvl8pPr>
            <a:lvl9pPr marL="9046799" lvl="8" indent="-698056" rtl="0">
              <a:lnSpc>
                <a:spcPct val="100000"/>
              </a:lnSpc>
              <a:spcBef>
                <a:spcPts val="1319"/>
              </a:spcBef>
              <a:spcAft>
                <a:spcPts val="1319"/>
              </a:spcAft>
              <a:buSzPts val="1400"/>
              <a:buFont typeface="Arial"/>
              <a:buChar char="■"/>
              <a:defRPr>
                <a:latin typeface="Arial"/>
                <a:ea typeface="Arial"/>
                <a:cs typeface="Arial"/>
                <a:sym typeface="Arial"/>
              </a:defRPr>
            </a:lvl9pPr>
          </a:lstStyle>
          <a:p>
            <a:endParaRPr/>
          </a:p>
        </p:txBody>
      </p:sp>
      <p:sp>
        <p:nvSpPr>
          <p:cNvPr id="160" name="Google Shape;160;p17"/>
          <p:cNvSpPr txBox="1">
            <a:spLocks noGrp="1"/>
          </p:cNvSpPr>
          <p:nvPr>
            <p:ph type="body" idx="2"/>
          </p:nvPr>
        </p:nvSpPr>
        <p:spPr>
          <a:xfrm>
            <a:off x="1889706" y="8833800"/>
            <a:ext cx="16714501" cy="1399734"/>
          </a:xfrm>
          <a:prstGeom prst="rect">
            <a:avLst/>
          </a:prstGeom>
        </p:spPr>
        <p:txBody>
          <a:bodyPr spcFirstLastPara="1" wrap="square" lIns="91425" tIns="91425" rIns="91425" bIns="91425" anchor="ctr" anchorCtr="0"/>
          <a:lstStyle>
            <a:lvl1pPr marL="1005200" lvl="0" indent="-809744" rtl="0">
              <a:lnSpc>
                <a:spcPct val="100000"/>
              </a:lnSpc>
              <a:spcBef>
                <a:spcPts val="0"/>
              </a:spcBef>
              <a:spcAft>
                <a:spcPts val="0"/>
              </a:spcAft>
              <a:buClr>
                <a:srgbClr val="000000"/>
              </a:buClr>
              <a:buSzPts val="2200"/>
              <a:buFont typeface="Arial"/>
              <a:buChar char="●"/>
              <a:defRPr sz="4837">
                <a:solidFill>
                  <a:srgbClr val="000000"/>
                </a:solidFill>
                <a:latin typeface="Arial"/>
                <a:ea typeface="Arial"/>
                <a:cs typeface="Arial"/>
                <a:sym typeface="Arial"/>
              </a:defRPr>
            </a:lvl1pPr>
            <a:lvl2pPr marL="2010400" lvl="1" indent="-698056" rtl="0">
              <a:lnSpc>
                <a:spcPct val="100000"/>
              </a:lnSpc>
              <a:spcBef>
                <a:spcPts val="1319"/>
              </a:spcBef>
              <a:spcAft>
                <a:spcPts val="0"/>
              </a:spcAft>
              <a:buSzPts val="1400"/>
              <a:buFont typeface="Arial"/>
              <a:buChar char="○"/>
              <a:defRPr>
                <a:latin typeface="Arial"/>
                <a:ea typeface="Arial"/>
                <a:cs typeface="Arial"/>
                <a:sym typeface="Arial"/>
              </a:defRPr>
            </a:lvl2pPr>
            <a:lvl3pPr marL="3015600" lvl="2" indent="-698056" rtl="0">
              <a:lnSpc>
                <a:spcPct val="100000"/>
              </a:lnSpc>
              <a:spcBef>
                <a:spcPts val="1319"/>
              </a:spcBef>
              <a:spcAft>
                <a:spcPts val="0"/>
              </a:spcAft>
              <a:buSzPts val="1400"/>
              <a:buFont typeface="Arial"/>
              <a:buChar char="■"/>
              <a:defRPr>
                <a:latin typeface="Arial"/>
                <a:ea typeface="Arial"/>
                <a:cs typeface="Arial"/>
                <a:sym typeface="Arial"/>
              </a:defRPr>
            </a:lvl3pPr>
            <a:lvl4pPr marL="4020800" lvl="3" indent="-698056" rtl="0">
              <a:lnSpc>
                <a:spcPct val="100000"/>
              </a:lnSpc>
              <a:spcBef>
                <a:spcPts val="1319"/>
              </a:spcBef>
              <a:spcAft>
                <a:spcPts val="0"/>
              </a:spcAft>
              <a:buSzPts val="1400"/>
              <a:buFont typeface="Arial"/>
              <a:buChar char="●"/>
              <a:defRPr>
                <a:latin typeface="Arial"/>
                <a:ea typeface="Arial"/>
                <a:cs typeface="Arial"/>
                <a:sym typeface="Arial"/>
              </a:defRPr>
            </a:lvl4pPr>
            <a:lvl5pPr marL="5026000" lvl="4" indent="-698056" rtl="0">
              <a:lnSpc>
                <a:spcPct val="100000"/>
              </a:lnSpc>
              <a:spcBef>
                <a:spcPts val="1319"/>
              </a:spcBef>
              <a:spcAft>
                <a:spcPts val="0"/>
              </a:spcAft>
              <a:buSzPts val="1400"/>
              <a:buFont typeface="Arial"/>
              <a:buChar char="○"/>
              <a:defRPr>
                <a:latin typeface="Arial"/>
                <a:ea typeface="Arial"/>
                <a:cs typeface="Arial"/>
                <a:sym typeface="Arial"/>
              </a:defRPr>
            </a:lvl5pPr>
            <a:lvl6pPr marL="6031200" lvl="5" indent="-698056" rtl="0">
              <a:lnSpc>
                <a:spcPct val="100000"/>
              </a:lnSpc>
              <a:spcBef>
                <a:spcPts val="1319"/>
              </a:spcBef>
              <a:spcAft>
                <a:spcPts val="0"/>
              </a:spcAft>
              <a:buSzPts val="1400"/>
              <a:buFont typeface="Arial"/>
              <a:buChar char="■"/>
              <a:defRPr>
                <a:latin typeface="Arial"/>
                <a:ea typeface="Arial"/>
                <a:cs typeface="Arial"/>
                <a:sym typeface="Arial"/>
              </a:defRPr>
            </a:lvl6pPr>
            <a:lvl7pPr marL="7036399" lvl="6" indent="-698056" rtl="0">
              <a:lnSpc>
                <a:spcPct val="100000"/>
              </a:lnSpc>
              <a:spcBef>
                <a:spcPts val="1319"/>
              </a:spcBef>
              <a:spcAft>
                <a:spcPts val="0"/>
              </a:spcAft>
              <a:buSzPts val="1400"/>
              <a:buFont typeface="Arial"/>
              <a:buChar char="●"/>
              <a:defRPr>
                <a:latin typeface="Arial"/>
                <a:ea typeface="Arial"/>
                <a:cs typeface="Arial"/>
                <a:sym typeface="Arial"/>
              </a:defRPr>
            </a:lvl7pPr>
            <a:lvl8pPr marL="8041599" lvl="7" indent="-698056" rtl="0">
              <a:lnSpc>
                <a:spcPct val="100000"/>
              </a:lnSpc>
              <a:spcBef>
                <a:spcPts val="1319"/>
              </a:spcBef>
              <a:spcAft>
                <a:spcPts val="0"/>
              </a:spcAft>
              <a:buSzPts val="1400"/>
              <a:buFont typeface="Arial"/>
              <a:buChar char="○"/>
              <a:defRPr>
                <a:latin typeface="Arial"/>
                <a:ea typeface="Arial"/>
                <a:cs typeface="Arial"/>
                <a:sym typeface="Arial"/>
              </a:defRPr>
            </a:lvl8pPr>
            <a:lvl9pPr marL="9046799" lvl="8" indent="-698056" rtl="0">
              <a:lnSpc>
                <a:spcPct val="100000"/>
              </a:lnSpc>
              <a:spcBef>
                <a:spcPts val="1319"/>
              </a:spcBef>
              <a:spcAft>
                <a:spcPts val="1319"/>
              </a:spcAft>
              <a:buSzPts val="1400"/>
              <a:buFont typeface="Arial"/>
              <a:buChar char="■"/>
              <a:defRPr>
                <a:latin typeface="Arial"/>
                <a:ea typeface="Arial"/>
                <a:cs typeface="Arial"/>
                <a:sym typeface="Arial"/>
              </a:defRPr>
            </a:lvl9pPr>
          </a:lstStyle>
          <a:p>
            <a:endParaRPr/>
          </a:p>
        </p:txBody>
      </p:sp>
      <p:sp>
        <p:nvSpPr>
          <p:cNvPr id="161" name="Google Shape;161;p17"/>
          <p:cNvSpPr txBox="1">
            <a:spLocks noGrp="1"/>
          </p:cNvSpPr>
          <p:nvPr>
            <p:ph type="body" idx="3"/>
          </p:nvPr>
        </p:nvSpPr>
        <p:spPr>
          <a:xfrm>
            <a:off x="1889706" y="5668033"/>
            <a:ext cx="16714501" cy="1399734"/>
          </a:xfrm>
          <a:prstGeom prst="rect">
            <a:avLst/>
          </a:prstGeom>
        </p:spPr>
        <p:txBody>
          <a:bodyPr spcFirstLastPara="1" wrap="square" lIns="91425" tIns="91425" rIns="91425" bIns="91425" anchor="ctr" anchorCtr="0"/>
          <a:lstStyle>
            <a:lvl1pPr marL="1005200" lvl="0" indent="-809744" rtl="0">
              <a:lnSpc>
                <a:spcPct val="100000"/>
              </a:lnSpc>
              <a:spcBef>
                <a:spcPts val="0"/>
              </a:spcBef>
              <a:spcAft>
                <a:spcPts val="0"/>
              </a:spcAft>
              <a:buClr>
                <a:srgbClr val="000000"/>
              </a:buClr>
              <a:buSzPts val="2200"/>
              <a:buFont typeface="Arial"/>
              <a:buChar char="●"/>
              <a:defRPr sz="4837">
                <a:solidFill>
                  <a:srgbClr val="000000"/>
                </a:solidFill>
                <a:latin typeface="Arial"/>
                <a:ea typeface="Arial"/>
                <a:cs typeface="Arial"/>
                <a:sym typeface="Arial"/>
              </a:defRPr>
            </a:lvl1pPr>
            <a:lvl2pPr marL="2010400" lvl="1" indent="-698056" rtl="0">
              <a:lnSpc>
                <a:spcPct val="100000"/>
              </a:lnSpc>
              <a:spcBef>
                <a:spcPts val="1319"/>
              </a:spcBef>
              <a:spcAft>
                <a:spcPts val="0"/>
              </a:spcAft>
              <a:buSzPts val="1400"/>
              <a:buFont typeface="Arial"/>
              <a:buChar char="○"/>
              <a:defRPr>
                <a:latin typeface="Arial"/>
                <a:ea typeface="Arial"/>
                <a:cs typeface="Arial"/>
                <a:sym typeface="Arial"/>
              </a:defRPr>
            </a:lvl2pPr>
            <a:lvl3pPr marL="3015600" lvl="2" indent="-698056" rtl="0">
              <a:lnSpc>
                <a:spcPct val="100000"/>
              </a:lnSpc>
              <a:spcBef>
                <a:spcPts val="1319"/>
              </a:spcBef>
              <a:spcAft>
                <a:spcPts val="0"/>
              </a:spcAft>
              <a:buSzPts val="1400"/>
              <a:buFont typeface="Arial"/>
              <a:buChar char="■"/>
              <a:defRPr>
                <a:latin typeface="Arial"/>
                <a:ea typeface="Arial"/>
                <a:cs typeface="Arial"/>
                <a:sym typeface="Arial"/>
              </a:defRPr>
            </a:lvl3pPr>
            <a:lvl4pPr marL="4020800" lvl="3" indent="-698056" rtl="0">
              <a:lnSpc>
                <a:spcPct val="100000"/>
              </a:lnSpc>
              <a:spcBef>
                <a:spcPts val="1319"/>
              </a:spcBef>
              <a:spcAft>
                <a:spcPts val="0"/>
              </a:spcAft>
              <a:buSzPts val="1400"/>
              <a:buFont typeface="Arial"/>
              <a:buChar char="●"/>
              <a:defRPr>
                <a:latin typeface="Arial"/>
                <a:ea typeface="Arial"/>
                <a:cs typeface="Arial"/>
                <a:sym typeface="Arial"/>
              </a:defRPr>
            </a:lvl4pPr>
            <a:lvl5pPr marL="5026000" lvl="4" indent="-698056" rtl="0">
              <a:lnSpc>
                <a:spcPct val="100000"/>
              </a:lnSpc>
              <a:spcBef>
                <a:spcPts val="1319"/>
              </a:spcBef>
              <a:spcAft>
                <a:spcPts val="0"/>
              </a:spcAft>
              <a:buSzPts val="1400"/>
              <a:buFont typeface="Arial"/>
              <a:buChar char="○"/>
              <a:defRPr>
                <a:latin typeface="Arial"/>
                <a:ea typeface="Arial"/>
                <a:cs typeface="Arial"/>
                <a:sym typeface="Arial"/>
              </a:defRPr>
            </a:lvl5pPr>
            <a:lvl6pPr marL="6031200" lvl="5" indent="-698056" rtl="0">
              <a:lnSpc>
                <a:spcPct val="100000"/>
              </a:lnSpc>
              <a:spcBef>
                <a:spcPts val="1319"/>
              </a:spcBef>
              <a:spcAft>
                <a:spcPts val="0"/>
              </a:spcAft>
              <a:buSzPts val="1400"/>
              <a:buFont typeface="Arial"/>
              <a:buChar char="■"/>
              <a:defRPr>
                <a:latin typeface="Arial"/>
                <a:ea typeface="Arial"/>
                <a:cs typeface="Arial"/>
                <a:sym typeface="Arial"/>
              </a:defRPr>
            </a:lvl6pPr>
            <a:lvl7pPr marL="7036399" lvl="6" indent="-698056" rtl="0">
              <a:lnSpc>
                <a:spcPct val="100000"/>
              </a:lnSpc>
              <a:spcBef>
                <a:spcPts val="1319"/>
              </a:spcBef>
              <a:spcAft>
                <a:spcPts val="0"/>
              </a:spcAft>
              <a:buSzPts val="1400"/>
              <a:buFont typeface="Arial"/>
              <a:buChar char="●"/>
              <a:defRPr>
                <a:latin typeface="Arial"/>
                <a:ea typeface="Arial"/>
                <a:cs typeface="Arial"/>
                <a:sym typeface="Arial"/>
              </a:defRPr>
            </a:lvl7pPr>
            <a:lvl8pPr marL="8041599" lvl="7" indent="-698056" rtl="0">
              <a:lnSpc>
                <a:spcPct val="100000"/>
              </a:lnSpc>
              <a:spcBef>
                <a:spcPts val="1319"/>
              </a:spcBef>
              <a:spcAft>
                <a:spcPts val="0"/>
              </a:spcAft>
              <a:buSzPts val="1400"/>
              <a:buFont typeface="Arial"/>
              <a:buChar char="○"/>
              <a:defRPr>
                <a:latin typeface="Arial"/>
                <a:ea typeface="Arial"/>
                <a:cs typeface="Arial"/>
                <a:sym typeface="Arial"/>
              </a:defRPr>
            </a:lvl8pPr>
            <a:lvl9pPr marL="9046799" lvl="8" indent="-698056" rtl="0">
              <a:lnSpc>
                <a:spcPct val="100000"/>
              </a:lnSpc>
              <a:spcBef>
                <a:spcPts val="1319"/>
              </a:spcBef>
              <a:spcAft>
                <a:spcPts val="1319"/>
              </a:spcAft>
              <a:buSzPts val="1400"/>
              <a:buFont typeface="Arial"/>
              <a:buChar char="■"/>
              <a:defRPr>
                <a:latin typeface="Arial"/>
                <a:ea typeface="Arial"/>
                <a:cs typeface="Arial"/>
                <a:sym typeface="Arial"/>
              </a:defRPr>
            </a:lvl9pPr>
          </a:lstStyle>
          <a:p>
            <a:endParaRPr/>
          </a:p>
        </p:txBody>
      </p:sp>
      <p:sp>
        <p:nvSpPr>
          <p:cNvPr id="162" name="Google Shape;162;p17"/>
          <p:cNvSpPr txBox="1">
            <a:spLocks noGrp="1"/>
          </p:cNvSpPr>
          <p:nvPr>
            <p:ph type="body" idx="4"/>
          </p:nvPr>
        </p:nvSpPr>
        <p:spPr>
          <a:xfrm>
            <a:off x="1889706" y="7248754"/>
            <a:ext cx="16714501" cy="1399734"/>
          </a:xfrm>
          <a:prstGeom prst="rect">
            <a:avLst/>
          </a:prstGeom>
        </p:spPr>
        <p:txBody>
          <a:bodyPr spcFirstLastPara="1" wrap="square" lIns="91425" tIns="91425" rIns="91425" bIns="91425" anchor="ctr" anchorCtr="0"/>
          <a:lstStyle>
            <a:lvl1pPr marL="1005200" lvl="0" indent="-809744" rtl="0">
              <a:lnSpc>
                <a:spcPct val="100000"/>
              </a:lnSpc>
              <a:spcBef>
                <a:spcPts val="0"/>
              </a:spcBef>
              <a:spcAft>
                <a:spcPts val="0"/>
              </a:spcAft>
              <a:buClr>
                <a:srgbClr val="000000"/>
              </a:buClr>
              <a:buSzPts val="2200"/>
              <a:buFont typeface="Arial"/>
              <a:buChar char="●"/>
              <a:defRPr sz="4837">
                <a:solidFill>
                  <a:srgbClr val="000000"/>
                </a:solidFill>
                <a:latin typeface="Arial"/>
                <a:ea typeface="Arial"/>
                <a:cs typeface="Arial"/>
                <a:sym typeface="Arial"/>
              </a:defRPr>
            </a:lvl1pPr>
            <a:lvl2pPr marL="2010400" lvl="1" indent="-698056" rtl="0">
              <a:lnSpc>
                <a:spcPct val="100000"/>
              </a:lnSpc>
              <a:spcBef>
                <a:spcPts val="1319"/>
              </a:spcBef>
              <a:spcAft>
                <a:spcPts val="0"/>
              </a:spcAft>
              <a:buSzPts val="1400"/>
              <a:buFont typeface="Arial"/>
              <a:buChar char="○"/>
              <a:defRPr>
                <a:latin typeface="Arial"/>
                <a:ea typeface="Arial"/>
                <a:cs typeface="Arial"/>
                <a:sym typeface="Arial"/>
              </a:defRPr>
            </a:lvl2pPr>
            <a:lvl3pPr marL="3015600" lvl="2" indent="-698056" rtl="0">
              <a:lnSpc>
                <a:spcPct val="100000"/>
              </a:lnSpc>
              <a:spcBef>
                <a:spcPts val="1319"/>
              </a:spcBef>
              <a:spcAft>
                <a:spcPts val="0"/>
              </a:spcAft>
              <a:buSzPts val="1400"/>
              <a:buFont typeface="Arial"/>
              <a:buChar char="■"/>
              <a:defRPr>
                <a:latin typeface="Arial"/>
                <a:ea typeface="Arial"/>
                <a:cs typeface="Arial"/>
                <a:sym typeface="Arial"/>
              </a:defRPr>
            </a:lvl3pPr>
            <a:lvl4pPr marL="4020800" lvl="3" indent="-698056" rtl="0">
              <a:lnSpc>
                <a:spcPct val="100000"/>
              </a:lnSpc>
              <a:spcBef>
                <a:spcPts val="1319"/>
              </a:spcBef>
              <a:spcAft>
                <a:spcPts val="0"/>
              </a:spcAft>
              <a:buSzPts val="1400"/>
              <a:buFont typeface="Arial"/>
              <a:buChar char="●"/>
              <a:defRPr>
                <a:latin typeface="Arial"/>
                <a:ea typeface="Arial"/>
                <a:cs typeface="Arial"/>
                <a:sym typeface="Arial"/>
              </a:defRPr>
            </a:lvl4pPr>
            <a:lvl5pPr marL="5026000" lvl="4" indent="-698056" rtl="0">
              <a:lnSpc>
                <a:spcPct val="100000"/>
              </a:lnSpc>
              <a:spcBef>
                <a:spcPts val="1319"/>
              </a:spcBef>
              <a:spcAft>
                <a:spcPts val="0"/>
              </a:spcAft>
              <a:buSzPts val="1400"/>
              <a:buFont typeface="Arial"/>
              <a:buChar char="○"/>
              <a:defRPr>
                <a:latin typeface="Arial"/>
                <a:ea typeface="Arial"/>
                <a:cs typeface="Arial"/>
                <a:sym typeface="Arial"/>
              </a:defRPr>
            </a:lvl5pPr>
            <a:lvl6pPr marL="6031200" lvl="5" indent="-698056" rtl="0">
              <a:lnSpc>
                <a:spcPct val="100000"/>
              </a:lnSpc>
              <a:spcBef>
                <a:spcPts val="1319"/>
              </a:spcBef>
              <a:spcAft>
                <a:spcPts val="0"/>
              </a:spcAft>
              <a:buSzPts val="1400"/>
              <a:buFont typeface="Arial"/>
              <a:buChar char="■"/>
              <a:defRPr>
                <a:latin typeface="Arial"/>
                <a:ea typeface="Arial"/>
                <a:cs typeface="Arial"/>
                <a:sym typeface="Arial"/>
              </a:defRPr>
            </a:lvl6pPr>
            <a:lvl7pPr marL="7036399" lvl="6" indent="-698056" rtl="0">
              <a:lnSpc>
                <a:spcPct val="100000"/>
              </a:lnSpc>
              <a:spcBef>
                <a:spcPts val="1319"/>
              </a:spcBef>
              <a:spcAft>
                <a:spcPts val="0"/>
              </a:spcAft>
              <a:buSzPts val="1400"/>
              <a:buFont typeface="Arial"/>
              <a:buChar char="●"/>
              <a:defRPr>
                <a:latin typeface="Arial"/>
                <a:ea typeface="Arial"/>
                <a:cs typeface="Arial"/>
                <a:sym typeface="Arial"/>
              </a:defRPr>
            </a:lvl7pPr>
            <a:lvl8pPr marL="8041599" lvl="7" indent="-698056" rtl="0">
              <a:lnSpc>
                <a:spcPct val="100000"/>
              </a:lnSpc>
              <a:spcBef>
                <a:spcPts val="1319"/>
              </a:spcBef>
              <a:spcAft>
                <a:spcPts val="0"/>
              </a:spcAft>
              <a:buSzPts val="1400"/>
              <a:buFont typeface="Arial"/>
              <a:buChar char="○"/>
              <a:defRPr>
                <a:latin typeface="Arial"/>
                <a:ea typeface="Arial"/>
                <a:cs typeface="Arial"/>
                <a:sym typeface="Arial"/>
              </a:defRPr>
            </a:lvl8pPr>
            <a:lvl9pPr marL="9046799" lvl="8" indent="-698056" rtl="0">
              <a:lnSpc>
                <a:spcPct val="100000"/>
              </a:lnSpc>
              <a:spcBef>
                <a:spcPts val="1319"/>
              </a:spcBef>
              <a:spcAft>
                <a:spcPts val="1319"/>
              </a:spcAft>
              <a:buSzPts val="1400"/>
              <a:buFont typeface="Arial"/>
              <a:buChar char="■"/>
              <a:defRPr>
                <a:latin typeface="Arial"/>
                <a:ea typeface="Arial"/>
                <a:cs typeface="Arial"/>
                <a:sym typeface="Arial"/>
              </a:defRPr>
            </a:lvl9pPr>
          </a:lstStyle>
          <a:p>
            <a:endParaRPr/>
          </a:p>
        </p:txBody>
      </p:sp>
      <p:sp>
        <p:nvSpPr>
          <p:cNvPr id="163" name="Google Shape;163;p17"/>
          <p:cNvSpPr txBox="1">
            <a:spLocks noGrp="1"/>
          </p:cNvSpPr>
          <p:nvPr>
            <p:ph type="title"/>
          </p:nvPr>
        </p:nvSpPr>
        <p:spPr>
          <a:xfrm>
            <a:off x="965960" y="171339"/>
            <a:ext cx="17661663" cy="1935353"/>
          </a:xfrm>
          <a:prstGeom prst="rect">
            <a:avLst/>
          </a:prstGeom>
        </p:spPr>
        <p:txBody>
          <a:bodyPr spcFirstLastPara="1" wrap="square" lIns="91425" tIns="91425" rIns="91425" bIns="91425" anchor="b" anchorCtr="0"/>
          <a:lstStyle>
            <a:lvl1pPr lvl="0" rtl="0">
              <a:spcBef>
                <a:spcPts val="0"/>
              </a:spcBef>
              <a:spcAft>
                <a:spcPts val="0"/>
              </a:spcAft>
              <a:buNone/>
              <a:defRPr sz="7915" b="1">
                <a:solidFill>
                  <a:srgbClr val="003C71"/>
                </a:solidFill>
                <a:latin typeface="Arial"/>
                <a:ea typeface="Arial"/>
                <a:cs typeface="Arial"/>
                <a:sym typeface="Arial"/>
              </a:defRPr>
            </a:lvl1pPr>
            <a:lvl2pPr lvl="1" rtl="0">
              <a:spcBef>
                <a:spcPts val="0"/>
              </a:spcBef>
              <a:spcAft>
                <a:spcPts val="0"/>
              </a:spcAft>
              <a:buNone/>
              <a:defRPr sz="7915" b="1">
                <a:solidFill>
                  <a:srgbClr val="003C71"/>
                </a:solidFill>
                <a:latin typeface="Arial"/>
                <a:ea typeface="Arial"/>
                <a:cs typeface="Arial"/>
                <a:sym typeface="Arial"/>
              </a:defRPr>
            </a:lvl2pPr>
            <a:lvl3pPr lvl="2" rtl="0">
              <a:spcBef>
                <a:spcPts val="0"/>
              </a:spcBef>
              <a:spcAft>
                <a:spcPts val="0"/>
              </a:spcAft>
              <a:buNone/>
              <a:defRPr sz="7915" b="1">
                <a:solidFill>
                  <a:srgbClr val="003C71"/>
                </a:solidFill>
                <a:latin typeface="Arial"/>
                <a:ea typeface="Arial"/>
                <a:cs typeface="Arial"/>
                <a:sym typeface="Arial"/>
              </a:defRPr>
            </a:lvl3pPr>
            <a:lvl4pPr lvl="3" rtl="0">
              <a:spcBef>
                <a:spcPts val="0"/>
              </a:spcBef>
              <a:spcAft>
                <a:spcPts val="0"/>
              </a:spcAft>
              <a:buNone/>
              <a:defRPr sz="7915" b="1">
                <a:solidFill>
                  <a:srgbClr val="003C71"/>
                </a:solidFill>
                <a:latin typeface="Arial"/>
                <a:ea typeface="Arial"/>
                <a:cs typeface="Arial"/>
                <a:sym typeface="Arial"/>
              </a:defRPr>
            </a:lvl4pPr>
            <a:lvl5pPr lvl="4" rtl="0">
              <a:spcBef>
                <a:spcPts val="0"/>
              </a:spcBef>
              <a:spcAft>
                <a:spcPts val="0"/>
              </a:spcAft>
              <a:buNone/>
              <a:defRPr sz="7915" b="1">
                <a:solidFill>
                  <a:srgbClr val="003C71"/>
                </a:solidFill>
                <a:latin typeface="Arial"/>
                <a:ea typeface="Arial"/>
                <a:cs typeface="Arial"/>
                <a:sym typeface="Arial"/>
              </a:defRPr>
            </a:lvl5pPr>
            <a:lvl6pPr lvl="5" rtl="0">
              <a:spcBef>
                <a:spcPts val="0"/>
              </a:spcBef>
              <a:spcAft>
                <a:spcPts val="0"/>
              </a:spcAft>
              <a:buNone/>
              <a:defRPr sz="7915" b="1">
                <a:solidFill>
                  <a:srgbClr val="003C71"/>
                </a:solidFill>
                <a:latin typeface="Arial"/>
                <a:ea typeface="Arial"/>
                <a:cs typeface="Arial"/>
                <a:sym typeface="Arial"/>
              </a:defRPr>
            </a:lvl6pPr>
            <a:lvl7pPr lvl="6" rtl="0">
              <a:spcBef>
                <a:spcPts val="0"/>
              </a:spcBef>
              <a:spcAft>
                <a:spcPts val="0"/>
              </a:spcAft>
              <a:buNone/>
              <a:defRPr sz="7915" b="1">
                <a:solidFill>
                  <a:srgbClr val="003C71"/>
                </a:solidFill>
                <a:latin typeface="Arial"/>
                <a:ea typeface="Arial"/>
                <a:cs typeface="Arial"/>
                <a:sym typeface="Arial"/>
              </a:defRPr>
            </a:lvl7pPr>
            <a:lvl8pPr lvl="7" rtl="0">
              <a:spcBef>
                <a:spcPts val="0"/>
              </a:spcBef>
              <a:spcAft>
                <a:spcPts val="0"/>
              </a:spcAft>
              <a:buNone/>
              <a:defRPr sz="7915" b="1">
                <a:solidFill>
                  <a:srgbClr val="003C71"/>
                </a:solidFill>
                <a:latin typeface="Arial"/>
                <a:ea typeface="Arial"/>
                <a:cs typeface="Arial"/>
                <a:sym typeface="Arial"/>
              </a:defRPr>
            </a:lvl8pPr>
            <a:lvl9pPr lvl="8" rtl="0">
              <a:spcBef>
                <a:spcPts val="0"/>
              </a:spcBef>
              <a:spcAft>
                <a:spcPts val="0"/>
              </a:spcAft>
              <a:buNone/>
              <a:defRPr sz="7915" b="1">
                <a:solidFill>
                  <a:srgbClr val="003C71"/>
                </a:solidFill>
                <a:latin typeface="Arial"/>
                <a:ea typeface="Arial"/>
                <a:cs typeface="Arial"/>
                <a:sym typeface="Arial"/>
              </a:defRPr>
            </a:lvl9pPr>
          </a:lstStyle>
          <a:p>
            <a:endParaRPr/>
          </a:p>
        </p:txBody>
      </p:sp>
      <p:cxnSp>
        <p:nvCxnSpPr>
          <p:cNvPr id="164" name="Google Shape;164;p17"/>
          <p:cNvCxnSpPr/>
          <p:nvPr/>
        </p:nvCxnSpPr>
        <p:spPr>
          <a:xfrm>
            <a:off x="1219570" y="1989184"/>
            <a:ext cx="15895958" cy="0"/>
          </a:xfrm>
          <a:prstGeom prst="straightConnector1">
            <a:avLst/>
          </a:prstGeom>
          <a:noFill/>
          <a:ln w="19050" cap="flat" cmpd="sng">
            <a:solidFill>
              <a:srgbClr val="000000"/>
            </a:solidFill>
            <a:prstDash val="solid"/>
            <a:round/>
            <a:headEnd type="none" w="med" len="med"/>
            <a:tailEnd type="none" w="med" len="med"/>
          </a:ln>
        </p:spPr>
      </p:cxnSp>
      <p:sp>
        <p:nvSpPr>
          <p:cNvPr id="165" name="Google Shape;165;p17"/>
          <p:cNvSpPr txBox="1">
            <a:spLocks noGrp="1"/>
          </p:cNvSpPr>
          <p:nvPr>
            <p:ph type="subTitle" idx="5"/>
          </p:nvPr>
        </p:nvSpPr>
        <p:spPr>
          <a:xfrm>
            <a:off x="965960" y="1914740"/>
            <a:ext cx="17661663" cy="865434"/>
          </a:xfrm>
          <a:prstGeom prst="rect">
            <a:avLst/>
          </a:prstGeom>
        </p:spPr>
        <p:txBody>
          <a:bodyPr spcFirstLastPara="1" wrap="square" lIns="91425" tIns="91425" rIns="91425" bIns="91425" anchor="t" anchorCtr="0"/>
          <a:lstStyle>
            <a:lvl1pPr lvl="0" rtl="0">
              <a:spcBef>
                <a:spcPts val="0"/>
              </a:spcBef>
              <a:spcAft>
                <a:spcPts val="0"/>
              </a:spcAft>
              <a:buNone/>
              <a:defRPr sz="5277" b="1" i="1">
                <a:solidFill>
                  <a:srgbClr val="0579BD"/>
                </a:solidFill>
                <a:latin typeface="Arial"/>
                <a:ea typeface="Arial"/>
                <a:cs typeface="Arial"/>
                <a:sym typeface="Arial"/>
              </a:defRPr>
            </a:lvl1pPr>
            <a:lvl2pPr lvl="1" rtl="0">
              <a:spcBef>
                <a:spcPts val="3518"/>
              </a:spcBef>
              <a:spcAft>
                <a:spcPts val="0"/>
              </a:spcAft>
              <a:buNone/>
              <a:defRPr sz="5277" b="1" i="1">
                <a:solidFill>
                  <a:srgbClr val="0579BD"/>
                </a:solidFill>
                <a:latin typeface="Arial"/>
                <a:ea typeface="Arial"/>
                <a:cs typeface="Arial"/>
                <a:sym typeface="Arial"/>
              </a:defRPr>
            </a:lvl2pPr>
            <a:lvl3pPr lvl="2" rtl="0">
              <a:spcBef>
                <a:spcPts val="3518"/>
              </a:spcBef>
              <a:spcAft>
                <a:spcPts val="0"/>
              </a:spcAft>
              <a:buNone/>
              <a:defRPr sz="5277" b="1" i="1">
                <a:solidFill>
                  <a:srgbClr val="0579BD"/>
                </a:solidFill>
                <a:latin typeface="Arial"/>
                <a:ea typeface="Arial"/>
                <a:cs typeface="Arial"/>
                <a:sym typeface="Arial"/>
              </a:defRPr>
            </a:lvl3pPr>
            <a:lvl4pPr lvl="3" rtl="0">
              <a:spcBef>
                <a:spcPts val="3518"/>
              </a:spcBef>
              <a:spcAft>
                <a:spcPts val="0"/>
              </a:spcAft>
              <a:buNone/>
              <a:defRPr sz="5277" b="1" i="1">
                <a:solidFill>
                  <a:srgbClr val="0579BD"/>
                </a:solidFill>
                <a:latin typeface="Arial"/>
                <a:ea typeface="Arial"/>
                <a:cs typeface="Arial"/>
                <a:sym typeface="Arial"/>
              </a:defRPr>
            </a:lvl4pPr>
            <a:lvl5pPr lvl="4" rtl="0">
              <a:spcBef>
                <a:spcPts val="3518"/>
              </a:spcBef>
              <a:spcAft>
                <a:spcPts val="0"/>
              </a:spcAft>
              <a:buNone/>
              <a:defRPr sz="5277" b="1" i="1">
                <a:solidFill>
                  <a:srgbClr val="0579BD"/>
                </a:solidFill>
                <a:latin typeface="Arial"/>
                <a:ea typeface="Arial"/>
                <a:cs typeface="Arial"/>
                <a:sym typeface="Arial"/>
              </a:defRPr>
            </a:lvl5pPr>
            <a:lvl6pPr lvl="5" rtl="0">
              <a:spcBef>
                <a:spcPts val="3518"/>
              </a:spcBef>
              <a:spcAft>
                <a:spcPts val="0"/>
              </a:spcAft>
              <a:buNone/>
              <a:defRPr sz="5277" b="1" i="1">
                <a:solidFill>
                  <a:srgbClr val="0579BD"/>
                </a:solidFill>
                <a:latin typeface="Arial"/>
                <a:ea typeface="Arial"/>
                <a:cs typeface="Arial"/>
                <a:sym typeface="Arial"/>
              </a:defRPr>
            </a:lvl6pPr>
            <a:lvl7pPr lvl="6" rtl="0">
              <a:spcBef>
                <a:spcPts val="3518"/>
              </a:spcBef>
              <a:spcAft>
                <a:spcPts val="0"/>
              </a:spcAft>
              <a:buNone/>
              <a:defRPr sz="5277" b="1" i="1">
                <a:solidFill>
                  <a:srgbClr val="0579BD"/>
                </a:solidFill>
                <a:latin typeface="Arial"/>
                <a:ea typeface="Arial"/>
                <a:cs typeface="Arial"/>
                <a:sym typeface="Arial"/>
              </a:defRPr>
            </a:lvl7pPr>
            <a:lvl8pPr lvl="7" rtl="0">
              <a:spcBef>
                <a:spcPts val="3518"/>
              </a:spcBef>
              <a:spcAft>
                <a:spcPts val="0"/>
              </a:spcAft>
              <a:buNone/>
              <a:defRPr sz="5277" b="1" i="1">
                <a:solidFill>
                  <a:srgbClr val="0579BD"/>
                </a:solidFill>
                <a:latin typeface="Arial"/>
                <a:ea typeface="Arial"/>
                <a:cs typeface="Arial"/>
                <a:sym typeface="Arial"/>
              </a:defRPr>
            </a:lvl8pPr>
            <a:lvl9pPr lvl="8" rtl="0">
              <a:spcBef>
                <a:spcPts val="3518"/>
              </a:spcBef>
              <a:spcAft>
                <a:spcPts val="3518"/>
              </a:spcAft>
              <a:buNone/>
              <a:defRPr sz="5277" b="1" i="1">
                <a:solidFill>
                  <a:srgbClr val="0579BD"/>
                </a:solidFill>
                <a:latin typeface="Arial"/>
                <a:ea typeface="Arial"/>
                <a:cs typeface="Arial"/>
                <a:sym typeface="Arial"/>
              </a:defRPr>
            </a:lvl9pPr>
          </a:lstStyle>
          <a:p>
            <a:endParaRPr/>
          </a:p>
        </p:txBody>
      </p:sp>
    </p:spTree>
    <p:extLst>
      <p:ext uri="{BB962C8B-B14F-4D97-AF65-F5344CB8AC3E}">
        <p14:creationId xmlns:p14="http://schemas.microsoft.com/office/powerpoint/2010/main" val="42077370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14" name="Picture 13"/>
          <p:cNvPicPr>
            <a:picLocks noChangeAspect="1"/>
          </p:cNvPicPr>
          <p:nvPr userDrawn="1"/>
        </p:nvPicPr>
        <p:blipFill rotWithShape="1">
          <a:blip r:embed="rId2" cstate="print">
            <a:extLst>
              <a:ext uri="{28A0092B-C50C-407E-A947-70E740481C1C}">
                <a14:useLocalDpi xmlns:a14="http://schemas.microsoft.com/office/drawing/2010/main" val="0"/>
              </a:ext>
            </a:extLst>
          </a:blip>
          <a:srcRect l="3726" t="15124" r="8088" b="14286"/>
          <a:stretch/>
        </p:blipFill>
        <p:spPr>
          <a:xfrm>
            <a:off x="0" y="-18390"/>
            <a:ext cx="20122341" cy="11327739"/>
          </a:xfrm>
          <a:prstGeom prst="rect">
            <a:avLst/>
          </a:prstGeom>
        </p:spPr>
      </p:pic>
      <p:sp>
        <p:nvSpPr>
          <p:cNvPr id="16" name="Text Background - Blue Rectangle">
            <a:extLst>
              <a:ext uri="{FF2B5EF4-FFF2-40B4-BE49-F238E27FC236}">
                <a16:creationId xmlns:a16="http://schemas.microsoft.com/office/drawing/2014/main" id="{DD0F46EB-2E41-4518-810C-EB2599D26F93}"/>
              </a:ext>
            </a:extLst>
          </p:cNvPr>
          <p:cNvSpPr/>
          <p:nvPr userDrawn="1"/>
        </p:nvSpPr>
        <p:spPr>
          <a:xfrm>
            <a:off x="0" y="1465934"/>
            <a:ext cx="20122341" cy="735568"/>
          </a:xfrm>
          <a:prstGeom prst="rect">
            <a:avLst/>
          </a:prstGeom>
          <a:solidFill>
            <a:srgbClr val="0D7E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68"/>
          </a:p>
        </p:txBody>
      </p:sp>
      <p:sp>
        <p:nvSpPr>
          <p:cNvPr id="19" name="Rectangle 18"/>
          <p:cNvSpPr/>
          <p:nvPr userDrawn="1"/>
        </p:nvSpPr>
        <p:spPr>
          <a:xfrm>
            <a:off x="-1" y="1548971"/>
            <a:ext cx="20122342" cy="21683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68"/>
          </a:p>
        </p:txBody>
      </p:sp>
      <p:pic>
        <p:nvPicPr>
          <p:cNvPr id="24" name="Picture 23"/>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689512" y="9251156"/>
            <a:ext cx="3017729" cy="1465667"/>
          </a:xfrm>
          <a:prstGeom prst="rect">
            <a:avLst/>
          </a:prstGeom>
        </p:spPr>
      </p:pic>
      <p:sp>
        <p:nvSpPr>
          <p:cNvPr id="25" name="TextBox 24"/>
          <p:cNvSpPr txBox="1"/>
          <p:nvPr userDrawn="1"/>
        </p:nvSpPr>
        <p:spPr>
          <a:xfrm>
            <a:off x="3708539" y="9366228"/>
            <a:ext cx="2739002" cy="1006045"/>
          </a:xfrm>
          <a:prstGeom prst="rect">
            <a:avLst/>
          </a:prstGeom>
          <a:noFill/>
        </p:spPr>
        <p:txBody>
          <a:bodyPr wrap="square" rtlCol="0">
            <a:spAutoFit/>
          </a:bodyPr>
          <a:lstStyle/>
          <a:p>
            <a:r>
              <a:rPr lang="en-US" sz="1979" dirty="0">
                <a:solidFill>
                  <a:schemeClr val="bg1"/>
                </a:solidFill>
                <a:latin typeface="Segoe UI" panose="020B0502040204020203" pitchFamily="34" charset="0"/>
                <a:cs typeface="Segoe UI" panose="020B0502040204020203" pitchFamily="34" charset="0"/>
              </a:rPr>
              <a:t>Transforming How Texas Government Serves Texans</a:t>
            </a:r>
          </a:p>
        </p:txBody>
      </p:sp>
      <p:sp>
        <p:nvSpPr>
          <p:cNvPr id="2" name="Title 1">
            <a:extLst>
              <a:ext uri="{FF2B5EF4-FFF2-40B4-BE49-F238E27FC236}">
                <a16:creationId xmlns:a16="http://schemas.microsoft.com/office/drawing/2014/main" id="{DC2F33FE-BF3F-4373-AB9F-64731B746C12}"/>
              </a:ext>
            </a:extLst>
          </p:cNvPr>
          <p:cNvSpPr>
            <a:spLocks noGrp="1"/>
          </p:cNvSpPr>
          <p:nvPr userDrawn="1">
            <p:ph type="ctrTitle"/>
          </p:nvPr>
        </p:nvSpPr>
        <p:spPr>
          <a:xfrm>
            <a:off x="461946" y="1562879"/>
            <a:ext cx="19660395" cy="2154395"/>
          </a:xfrm>
        </p:spPr>
        <p:txBody>
          <a:bodyPr anchor="ctr" anchorCtr="0">
            <a:normAutofit/>
          </a:bodyPr>
          <a:lstStyle>
            <a:lvl1pPr algn="l">
              <a:defRPr sz="6596">
                <a:solidFill>
                  <a:srgbClr val="223A73"/>
                </a:solidFill>
                <a:latin typeface="Segoe UI" panose="020B0502040204020203" pitchFamily="34" charset="0"/>
                <a:cs typeface="Segoe UI" panose="020B0502040204020203"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25BC2433-F2BE-4D17-B8DA-46D3B1447234}"/>
              </a:ext>
            </a:extLst>
          </p:cNvPr>
          <p:cNvSpPr>
            <a:spLocks noGrp="1"/>
          </p:cNvSpPr>
          <p:nvPr userDrawn="1">
            <p:ph type="subTitle" idx="1"/>
          </p:nvPr>
        </p:nvSpPr>
        <p:spPr>
          <a:xfrm>
            <a:off x="461947" y="4309798"/>
            <a:ext cx="5637061" cy="1876513"/>
          </a:xfrm>
        </p:spPr>
        <p:txBody>
          <a:bodyPr>
            <a:noAutofit/>
          </a:bodyPr>
          <a:lstStyle>
            <a:lvl1pPr marL="0" indent="0" algn="l">
              <a:buNone/>
              <a:defRPr sz="4617">
                <a:solidFill>
                  <a:schemeClr val="bg1"/>
                </a:solidFill>
                <a:latin typeface="Segoe UI" panose="020B0502040204020203" pitchFamily="34" charset="0"/>
                <a:cs typeface="Segoe UI" panose="020B0502040204020203" pitchFamily="34" charset="0"/>
              </a:defRPr>
            </a:lvl1pPr>
            <a:lvl2pPr marL="753923" indent="0" algn="ctr">
              <a:buNone/>
              <a:defRPr sz="3298"/>
            </a:lvl2pPr>
            <a:lvl3pPr marL="1507846" indent="0" algn="ctr">
              <a:buNone/>
              <a:defRPr sz="2968"/>
            </a:lvl3pPr>
            <a:lvl4pPr marL="2261768" indent="0" algn="ctr">
              <a:buNone/>
              <a:defRPr sz="2638"/>
            </a:lvl4pPr>
            <a:lvl5pPr marL="3015691" indent="0" algn="ctr">
              <a:buNone/>
              <a:defRPr sz="2638"/>
            </a:lvl5pPr>
            <a:lvl6pPr marL="3769614" indent="0" algn="ctr">
              <a:buNone/>
              <a:defRPr sz="2638"/>
            </a:lvl6pPr>
            <a:lvl7pPr marL="4523537" indent="0" algn="ctr">
              <a:buNone/>
              <a:defRPr sz="2638"/>
            </a:lvl7pPr>
            <a:lvl8pPr marL="5277460" indent="0" algn="ctr">
              <a:buNone/>
              <a:defRPr sz="2638"/>
            </a:lvl8pPr>
            <a:lvl9pPr marL="6031382" indent="0" algn="ctr">
              <a:buNone/>
              <a:defRPr sz="2638"/>
            </a:lvl9pPr>
          </a:lstStyle>
          <a:p>
            <a:r>
              <a:rPr lang="en-US"/>
              <a:t>Click to edit Master subtitle style</a:t>
            </a:r>
            <a:endParaRPr lang="en-US" dirty="0"/>
          </a:p>
        </p:txBody>
      </p:sp>
    </p:spTree>
    <p:extLst>
      <p:ext uri="{BB962C8B-B14F-4D97-AF65-F5344CB8AC3E}">
        <p14:creationId xmlns:p14="http://schemas.microsoft.com/office/powerpoint/2010/main" val="357516183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Divider - OPTION 1">
  <p:cSld name="Divider - OPTION 1">
    <p:spTree>
      <p:nvGrpSpPr>
        <p:cNvPr id="1" name="Shape 166"/>
        <p:cNvGrpSpPr/>
        <p:nvPr/>
      </p:nvGrpSpPr>
      <p:grpSpPr>
        <a:xfrm>
          <a:off x="0" y="0"/>
          <a:ext cx="0" cy="0"/>
          <a:chOff x="0" y="0"/>
          <a:chExt cx="0" cy="0"/>
        </a:xfrm>
      </p:grpSpPr>
      <p:sp>
        <p:nvSpPr>
          <p:cNvPr id="167" name="Google Shape;167;p18"/>
          <p:cNvSpPr txBox="1">
            <a:spLocks noGrp="1"/>
          </p:cNvSpPr>
          <p:nvPr>
            <p:ph type="sldNum" idx="12"/>
          </p:nvPr>
        </p:nvSpPr>
        <p:spPr>
          <a:xfrm>
            <a:off x="18627640" y="10253320"/>
            <a:ext cx="1206378" cy="865434"/>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pic>
        <p:nvPicPr>
          <p:cNvPr id="168" name="Google Shape;168;p18"/>
          <p:cNvPicPr preferRelativeResize="0"/>
          <p:nvPr/>
        </p:nvPicPr>
        <p:blipFill rotWithShape="1">
          <a:blip r:embed="rId2">
            <a:alphaModFix amt="76000"/>
          </a:blip>
          <a:srcRect l="17970" r="17963"/>
          <a:stretch/>
        </p:blipFill>
        <p:spPr>
          <a:xfrm>
            <a:off x="2656418" y="0"/>
            <a:ext cx="6439791" cy="11309341"/>
          </a:xfrm>
          <a:prstGeom prst="rect">
            <a:avLst/>
          </a:prstGeom>
          <a:noFill/>
          <a:ln>
            <a:noFill/>
          </a:ln>
        </p:spPr>
      </p:pic>
      <p:cxnSp>
        <p:nvCxnSpPr>
          <p:cNvPr id="169" name="Google Shape;169;p18"/>
          <p:cNvCxnSpPr/>
          <p:nvPr/>
        </p:nvCxnSpPr>
        <p:spPr>
          <a:xfrm>
            <a:off x="10848521" y="4862730"/>
            <a:ext cx="7391291" cy="0"/>
          </a:xfrm>
          <a:prstGeom prst="straightConnector1">
            <a:avLst/>
          </a:prstGeom>
          <a:noFill/>
          <a:ln w="9525" cap="flat" cmpd="sng">
            <a:solidFill>
              <a:srgbClr val="F3F3F3"/>
            </a:solidFill>
            <a:prstDash val="solid"/>
            <a:round/>
            <a:headEnd type="none" w="med" len="med"/>
            <a:tailEnd type="none" w="med" len="med"/>
          </a:ln>
        </p:spPr>
      </p:cxnSp>
      <p:sp>
        <p:nvSpPr>
          <p:cNvPr id="170" name="Google Shape;170;p18"/>
          <p:cNvSpPr txBox="1">
            <a:spLocks noGrp="1"/>
          </p:cNvSpPr>
          <p:nvPr>
            <p:ph type="title"/>
          </p:nvPr>
        </p:nvSpPr>
        <p:spPr>
          <a:xfrm>
            <a:off x="10650896" y="2622810"/>
            <a:ext cx="8501370" cy="2109496"/>
          </a:xfrm>
          <a:prstGeom prst="rect">
            <a:avLst/>
          </a:prstGeom>
        </p:spPr>
        <p:txBody>
          <a:bodyPr spcFirstLastPara="1" wrap="square" lIns="91425" tIns="91425" rIns="91425" bIns="91425" anchor="b" anchorCtr="0"/>
          <a:lstStyle>
            <a:lvl1pPr lvl="0" rtl="0">
              <a:lnSpc>
                <a:spcPct val="100000"/>
              </a:lnSpc>
              <a:spcBef>
                <a:spcPts val="0"/>
              </a:spcBef>
              <a:spcAft>
                <a:spcPts val="0"/>
              </a:spcAft>
              <a:buNone/>
              <a:defRPr sz="10553" b="1">
                <a:latin typeface="Arial"/>
                <a:ea typeface="Arial"/>
                <a:cs typeface="Arial"/>
                <a:sym typeface="Arial"/>
              </a:defRPr>
            </a:lvl1pPr>
            <a:lvl2pPr lvl="1" rtl="0">
              <a:lnSpc>
                <a:spcPct val="100000"/>
              </a:lnSpc>
              <a:spcBef>
                <a:spcPts val="0"/>
              </a:spcBef>
              <a:spcAft>
                <a:spcPts val="0"/>
              </a:spcAft>
              <a:buNone/>
              <a:defRPr sz="10553" b="1">
                <a:latin typeface="Arial"/>
                <a:ea typeface="Arial"/>
                <a:cs typeface="Arial"/>
                <a:sym typeface="Arial"/>
              </a:defRPr>
            </a:lvl2pPr>
            <a:lvl3pPr lvl="2" rtl="0">
              <a:lnSpc>
                <a:spcPct val="100000"/>
              </a:lnSpc>
              <a:spcBef>
                <a:spcPts val="0"/>
              </a:spcBef>
              <a:spcAft>
                <a:spcPts val="0"/>
              </a:spcAft>
              <a:buNone/>
              <a:defRPr sz="10553" b="1">
                <a:latin typeface="Arial"/>
                <a:ea typeface="Arial"/>
                <a:cs typeface="Arial"/>
                <a:sym typeface="Arial"/>
              </a:defRPr>
            </a:lvl3pPr>
            <a:lvl4pPr lvl="3" rtl="0">
              <a:lnSpc>
                <a:spcPct val="100000"/>
              </a:lnSpc>
              <a:spcBef>
                <a:spcPts val="0"/>
              </a:spcBef>
              <a:spcAft>
                <a:spcPts val="0"/>
              </a:spcAft>
              <a:buNone/>
              <a:defRPr sz="10553" b="1">
                <a:latin typeface="Arial"/>
                <a:ea typeface="Arial"/>
                <a:cs typeface="Arial"/>
                <a:sym typeface="Arial"/>
              </a:defRPr>
            </a:lvl4pPr>
            <a:lvl5pPr lvl="4" rtl="0">
              <a:lnSpc>
                <a:spcPct val="100000"/>
              </a:lnSpc>
              <a:spcBef>
                <a:spcPts val="0"/>
              </a:spcBef>
              <a:spcAft>
                <a:spcPts val="0"/>
              </a:spcAft>
              <a:buNone/>
              <a:defRPr sz="10553" b="1">
                <a:latin typeface="Arial"/>
                <a:ea typeface="Arial"/>
                <a:cs typeface="Arial"/>
                <a:sym typeface="Arial"/>
              </a:defRPr>
            </a:lvl5pPr>
            <a:lvl6pPr lvl="5" rtl="0">
              <a:lnSpc>
                <a:spcPct val="100000"/>
              </a:lnSpc>
              <a:spcBef>
                <a:spcPts val="0"/>
              </a:spcBef>
              <a:spcAft>
                <a:spcPts val="0"/>
              </a:spcAft>
              <a:buNone/>
              <a:defRPr sz="10553" b="1">
                <a:latin typeface="Arial"/>
                <a:ea typeface="Arial"/>
                <a:cs typeface="Arial"/>
                <a:sym typeface="Arial"/>
              </a:defRPr>
            </a:lvl6pPr>
            <a:lvl7pPr lvl="6" rtl="0">
              <a:lnSpc>
                <a:spcPct val="100000"/>
              </a:lnSpc>
              <a:spcBef>
                <a:spcPts val="0"/>
              </a:spcBef>
              <a:spcAft>
                <a:spcPts val="0"/>
              </a:spcAft>
              <a:buNone/>
              <a:defRPr sz="10553" b="1">
                <a:latin typeface="Arial"/>
                <a:ea typeface="Arial"/>
                <a:cs typeface="Arial"/>
                <a:sym typeface="Arial"/>
              </a:defRPr>
            </a:lvl7pPr>
            <a:lvl8pPr lvl="7" rtl="0">
              <a:lnSpc>
                <a:spcPct val="100000"/>
              </a:lnSpc>
              <a:spcBef>
                <a:spcPts val="0"/>
              </a:spcBef>
              <a:spcAft>
                <a:spcPts val="0"/>
              </a:spcAft>
              <a:buNone/>
              <a:defRPr sz="10553" b="1">
                <a:latin typeface="Arial"/>
                <a:ea typeface="Arial"/>
                <a:cs typeface="Arial"/>
                <a:sym typeface="Arial"/>
              </a:defRPr>
            </a:lvl8pPr>
            <a:lvl9pPr lvl="8" rtl="0">
              <a:lnSpc>
                <a:spcPct val="100000"/>
              </a:lnSpc>
              <a:spcBef>
                <a:spcPts val="0"/>
              </a:spcBef>
              <a:spcAft>
                <a:spcPts val="0"/>
              </a:spcAft>
              <a:buNone/>
              <a:defRPr sz="10553" b="1">
                <a:latin typeface="Arial"/>
                <a:ea typeface="Arial"/>
                <a:cs typeface="Arial"/>
                <a:sym typeface="Arial"/>
              </a:defRPr>
            </a:lvl9pPr>
          </a:lstStyle>
          <a:p>
            <a:endParaRPr/>
          </a:p>
        </p:txBody>
      </p:sp>
      <p:sp>
        <p:nvSpPr>
          <p:cNvPr id="171" name="Google Shape;171;p18"/>
          <p:cNvSpPr txBox="1">
            <a:spLocks noGrp="1"/>
          </p:cNvSpPr>
          <p:nvPr>
            <p:ph type="subTitle" idx="1"/>
          </p:nvPr>
        </p:nvSpPr>
        <p:spPr>
          <a:xfrm>
            <a:off x="10650897" y="4975586"/>
            <a:ext cx="8836438" cy="2815299"/>
          </a:xfrm>
          <a:prstGeom prst="rect">
            <a:avLst/>
          </a:prstGeom>
        </p:spPr>
        <p:txBody>
          <a:bodyPr spcFirstLastPara="1" wrap="square" lIns="91425" tIns="91425" rIns="91425" bIns="91425" anchor="t" anchorCtr="0"/>
          <a:lstStyle>
            <a:lvl1pPr lvl="0">
              <a:lnSpc>
                <a:spcPct val="100000"/>
              </a:lnSpc>
              <a:spcBef>
                <a:spcPts val="0"/>
              </a:spcBef>
              <a:spcAft>
                <a:spcPts val="0"/>
              </a:spcAft>
              <a:buNone/>
              <a:defRPr sz="7915">
                <a:solidFill>
                  <a:srgbClr val="FFFFFF"/>
                </a:solidFill>
                <a:latin typeface="Arial"/>
                <a:ea typeface="Arial"/>
                <a:cs typeface="Arial"/>
                <a:sym typeface="Arial"/>
              </a:defRPr>
            </a:lvl1pPr>
            <a:lvl2pPr lvl="1">
              <a:lnSpc>
                <a:spcPct val="100000"/>
              </a:lnSpc>
              <a:spcBef>
                <a:spcPts val="0"/>
              </a:spcBef>
              <a:spcAft>
                <a:spcPts val="0"/>
              </a:spcAft>
              <a:buNone/>
              <a:defRPr sz="7915">
                <a:solidFill>
                  <a:srgbClr val="FFFFFF"/>
                </a:solidFill>
                <a:latin typeface="Arial"/>
                <a:ea typeface="Arial"/>
                <a:cs typeface="Arial"/>
                <a:sym typeface="Arial"/>
              </a:defRPr>
            </a:lvl2pPr>
            <a:lvl3pPr lvl="2">
              <a:lnSpc>
                <a:spcPct val="100000"/>
              </a:lnSpc>
              <a:spcBef>
                <a:spcPts val="0"/>
              </a:spcBef>
              <a:spcAft>
                <a:spcPts val="0"/>
              </a:spcAft>
              <a:buNone/>
              <a:defRPr sz="7915">
                <a:solidFill>
                  <a:srgbClr val="FFFFFF"/>
                </a:solidFill>
                <a:latin typeface="Arial"/>
                <a:ea typeface="Arial"/>
                <a:cs typeface="Arial"/>
                <a:sym typeface="Arial"/>
              </a:defRPr>
            </a:lvl3pPr>
            <a:lvl4pPr lvl="3">
              <a:lnSpc>
                <a:spcPct val="100000"/>
              </a:lnSpc>
              <a:spcBef>
                <a:spcPts val="0"/>
              </a:spcBef>
              <a:spcAft>
                <a:spcPts val="0"/>
              </a:spcAft>
              <a:buNone/>
              <a:defRPr sz="7915">
                <a:solidFill>
                  <a:srgbClr val="FFFFFF"/>
                </a:solidFill>
                <a:latin typeface="Arial"/>
                <a:ea typeface="Arial"/>
                <a:cs typeface="Arial"/>
                <a:sym typeface="Arial"/>
              </a:defRPr>
            </a:lvl4pPr>
            <a:lvl5pPr lvl="4">
              <a:lnSpc>
                <a:spcPct val="100000"/>
              </a:lnSpc>
              <a:spcBef>
                <a:spcPts val="0"/>
              </a:spcBef>
              <a:spcAft>
                <a:spcPts val="0"/>
              </a:spcAft>
              <a:buNone/>
              <a:defRPr sz="7915">
                <a:solidFill>
                  <a:srgbClr val="FFFFFF"/>
                </a:solidFill>
                <a:latin typeface="Arial"/>
                <a:ea typeface="Arial"/>
                <a:cs typeface="Arial"/>
                <a:sym typeface="Arial"/>
              </a:defRPr>
            </a:lvl5pPr>
            <a:lvl6pPr lvl="5">
              <a:lnSpc>
                <a:spcPct val="100000"/>
              </a:lnSpc>
              <a:spcBef>
                <a:spcPts val="0"/>
              </a:spcBef>
              <a:spcAft>
                <a:spcPts val="0"/>
              </a:spcAft>
              <a:buNone/>
              <a:defRPr sz="7915">
                <a:solidFill>
                  <a:srgbClr val="FFFFFF"/>
                </a:solidFill>
                <a:latin typeface="Arial"/>
                <a:ea typeface="Arial"/>
                <a:cs typeface="Arial"/>
                <a:sym typeface="Arial"/>
              </a:defRPr>
            </a:lvl6pPr>
            <a:lvl7pPr lvl="6">
              <a:lnSpc>
                <a:spcPct val="100000"/>
              </a:lnSpc>
              <a:spcBef>
                <a:spcPts val="0"/>
              </a:spcBef>
              <a:spcAft>
                <a:spcPts val="0"/>
              </a:spcAft>
              <a:buNone/>
              <a:defRPr sz="7915">
                <a:solidFill>
                  <a:srgbClr val="FFFFFF"/>
                </a:solidFill>
                <a:latin typeface="Arial"/>
                <a:ea typeface="Arial"/>
                <a:cs typeface="Arial"/>
                <a:sym typeface="Arial"/>
              </a:defRPr>
            </a:lvl7pPr>
            <a:lvl8pPr lvl="7">
              <a:lnSpc>
                <a:spcPct val="100000"/>
              </a:lnSpc>
              <a:spcBef>
                <a:spcPts val="0"/>
              </a:spcBef>
              <a:spcAft>
                <a:spcPts val="0"/>
              </a:spcAft>
              <a:buNone/>
              <a:defRPr sz="7915">
                <a:solidFill>
                  <a:srgbClr val="FFFFFF"/>
                </a:solidFill>
                <a:latin typeface="Arial"/>
                <a:ea typeface="Arial"/>
                <a:cs typeface="Arial"/>
                <a:sym typeface="Arial"/>
              </a:defRPr>
            </a:lvl8pPr>
            <a:lvl9pPr lvl="8">
              <a:lnSpc>
                <a:spcPct val="100000"/>
              </a:lnSpc>
              <a:spcBef>
                <a:spcPts val="0"/>
              </a:spcBef>
              <a:spcAft>
                <a:spcPts val="0"/>
              </a:spcAft>
              <a:buNone/>
              <a:defRPr sz="7915">
                <a:solidFill>
                  <a:srgbClr val="FFFFFF"/>
                </a:solidFill>
                <a:latin typeface="Arial"/>
                <a:ea typeface="Arial"/>
                <a:cs typeface="Arial"/>
                <a:sym typeface="Arial"/>
              </a:defRPr>
            </a:lvl9pPr>
          </a:lstStyle>
          <a:p>
            <a:endParaRPr/>
          </a:p>
        </p:txBody>
      </p:sp>
      <p:sp>
        <p:nvSpPr>
          <p:cNvPr id="172" name="Google Shape;172;p18"/>
          <p:cNvSpPr/>
          <p:nvPr/>
        </p:nvSpPr>
        <p:spPr>
          <a:xfrm rot="1239332">
            <a:off x="3208941" y="4891841"/>
            <a:ext cx="5317658" cy="821430"/>
          </a:xfrm>
          <a:prstGeom prst="rect">
            <a:avLst/>
          </a:prstGeom>
        </p:spPr>
        <p:txBody>
          <a:bodyPr>
            <a:prstTxWarp prst="textPlain">
              <a:avLst/>
            </a:prstTxWarp>
          </a:bodyPr>
          <a:lstStyle/>
          <a:p>
            <a:pPr lvl="0" algn="ctr"/>
            <a:r>
              <a:rPr sz="3957" b="0" i="0">
                <a:ln w="9525" cap="flat" cmpd="sng">
                  <a:solidFill>
                    <a:srgbClr val="CC0000"/>
                  </a:solidFill>
                  <a:prstDash val="solid"/>
                  <a:round/>
                  <a:headEnd type="none" w="sm" len="sm"/>
                  <a:tailEnd type="none" w="sm" len="sm"/>
                </a:ln>
                <a:solidFill>
                  <a:srgbClr val="CC0000"/>
                </a:solidFill>
                <a:latin typeface="Arial"/>
              </a:rPr>
              <a:t>Sample Only</a:t>
            </a:r>
          </a:p>
        </p:txBody>
      </p:sp>
    </p:spTree>
    <p:extLst>
      <p:ext uri="{BB962C8B-B14F-4D97-AF65-F5344CB8AC3E}">
        <p14:creationId xmlns:p14="http://schemas.microsoft.com/office/powerpoint/2010/main" val="144153785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Blank - Dark" type="blank">
  <p:cSld name="Blank - Dark">
    <p:spTree>
      <p:nvGrpSpPr>
        <p:cNvPr id="1" name="Shape 180"/>
        <p:cNvGrpSpPr/>
        <p:nvPr/>
      </p:nvGrpSpPr>
      <p:grpSpPr>
        <a:xfrm>
          <a:off x="0" y="0"/>
          <a:ext cx="0" cy="0"/>
          <a:chOff x="0" y="0"/>
          <a:chExt cx="0" cy="0"/>
        </a:xfrm>
      </p:grpSpPr>
      <p:sp>
        <p:nvSpPr>
          <p:cNvPr id="181" name="Google Shape;181;p20"/>
          <p:cNvSpPr txBox="1">
            <a:spLocks noGrp="1"/>
          </p:cNvSpPr>
          <p:nvPr>
            <p:ph type="sldNum" idx="12"/>
          </p:nvPr>
        </p:nvSpPr>
        <p:spPr>
          <a:xfrm>
            <a:off x="18627640" y="10253320"/>
            <a:ext cx="1206378" cy="865434"/>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67832468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Agenda 1">
  <p:cSld name="Agenda 1">
    <p:spTree>
      <p:nvGrpSpPr>
        <p:cNvPr id="1" name="Shape 182"/>
        <p:cNvGrpSpPr/>
        <p:nvPr/>
      </p:nvGrpSpPr>
      <p:grpSpPr>
        <a:xfrm>
          <a:off x="0" y="0"/>
          <a:ext cx="0" cy="0"/>
          <a:chOff x="0" y="0"/>
          <a:chExt cx="0" cy="0"/>
        </a:xfrm>
      </p:grpSpPr>
      <p:sp>
        <p:nvSpPr>
          <p:cNvPr id="183" name="Google Shape;183;p21"/>
          <p:cNvSpPr txBox="1">
            <a:spLocks noGrp="1"/>
          </p:cNvSpPr>
          <p:nvPr>
            <p:ph type="sldNum" idx="12"/>
          </p:nvPr>
        </p:nvSpPr>
        <p:spPr>
          <a:xfrm>
            <a:off x="18627640" y="10253320"/>
            <a:ext cx="1206378" cy="865434"/>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
        <p:nvSpPr>
          <p:cNvPr id="184" name="Google Shape;184;p21"/>
          <p:cNvSpPr txBox="1">
            <a:spLocks noGrp="1"/>
          </p:cNvSpPr>
          <p:nvPr>
            <p:ph type="subTitle" idx="1"/>
          </p:nvPr>
        </p:nvSpPr>
        <p:spPr>
          <a:xfrm>
            <a:off x="1457899" y="2691665"/>
            <a:ext cx="10137796" cy="1010553"/>
          </a:xfrm>
          <a:prstGeom prst="rect">
            <a:avLst/>
          </a:prstGeom>
        </p:spPr>
        <p:txBody>
          <a:bodyPr spcFirstLastPara="1" wrap="square" lIns="91425" tIns="91425" rIns="91425" bIns="91425" anchor="t" anchorCtr="0"/>
          <a:lstStyle>
            <a:lvl1pPr lvl="0" rtl="0">
              <a:spcBef>
                <a:spcPts val="0"/>
              </a:spcBef>
              <a:spcAft>
                <a:spcPts val="0"/>
              </a:spcAft>
              <a:buNone/>
              <a:defRPr sz="5716" b="1">
                <a:solidFill>
                  <a:srgbClr val="CDE3DC"/>
                </a:solidFill>
                <a:latin typeface="Arial"/>
                <a:ea typeface="Arial"/>
                <a:cs typeface="Arial"/>
                <a:sym typeface="Arial"/>
              </a:defRPr>
            </a:lvl1pPr>
            <a:lvl2pPr lvl="1" rtl="0">
              <a:spcBef>
                <a:spcPts val="3518"/>
              </a:spcBef>
              <a:spcAft>
                <a:spcPts val="0"/>
              </a:spcAft>
              <a:buNone/>
              <a:defRPr sz="5716" b="1">
                <a:solidFill>
                  <a:srgbClr val="CDE3DC"/>
                </a:solidFill>
                <a:latin typeface="Arial"/>
                <a:ea typeface="Arial"/>
                <a:cs typeface="Arial"/>
                <a:sym typeface="Arial"/>
              </a:defRPr>
            </a:lvl2pPr>
            <a:lvl3pPr lvl="2" rtl="0">
              <a:spcBef>
                <a:spcPts val="3518"/>
              </a:spcBef>
              <a:spcAft>
                <a:spcPts val="0"/>
              </a:spcAft>
              <a:buNone/>
              <a:defRPr sz="5716" b="1">
                <a:solidFill>
                  <a:srgbClr val="CDE3DC"/>
                </a:solidFill>
                <a:latin typeface="Arial"/>
                <a:ea typeface="Arial"/>
                <a:cs typeface="Arial"/>
                <a:sym typeface="Arial"/>
              </a:defRPr>
            </a:lvl3pPr>
            <a:lvl4pPr lvl="3" rtl="0">
              <a:spcBef>
                <a:spcPts val="3518"/>
              </a:spcBef>
              <a:spcAft>
                <a:spcPts val="0"/>
              </a:spcAft>
              <a:buNone/>
              <a:defRPr sz="5716" b="1">
                <a:solidFill>
                  <a:srgbClr val="CDE3DC"/>
                </a:solidFill>
                <a:latin typeface="Arial"/>
                <a:ea typeface="Arial"/>
                <a:cs typeface="Arial"/>
                <a:sym typeface="Arial"/>
              </a:defRPr>
            </a:lvl4pPr>
            <a:lvl5pPr lvl="4" rtl="0">
              <a:spcBef>
                <a:spcPts val="3518"/>
              </a:spcBef>
              <a:spcAft>
                <a:spcPts val="0"/>
              </a:spcAft>
              <a:buNone/>
              <a:defRPr sz="5716" b="1">
                <a:solidFill>
                  <a:srgbClr val="CDE3DC"/>
                </a:solidFill>
                <a:latin typeface="Arial"/>
                <a:ea typeface="Arial"/>
                <a:cs typeface="Arial"/>
                <a:sym typeface="Arial"/>
              </a:defRPr>
            </a:lvl5pPr>
            <a:lvl6pPr lvl="5" rtl="0">
              <a:spcBef>
                <a:spcPts val="3518"/>
              </a:spcBef>
              <a:spcAft>
                <a:spcPts val="0"/>
              </a:spcAft>
              <a:buNone/>
              <a:defRPr sz="5716" b="1">
                <a:solidFill>
                  <a:srgbClr val="CDE3DC"/>
                </a:solidFill>
                <a:latin typeface="Arial"/>
                <a:ea typeface="Arial"/>
                <a:cs typeface="Arial"/>
                <a:sym typeface="Arial"/>
              </a:defRPr>
            </a:lvl6pPr>
            <a:lvl7pPr lvl="6" rtl="0">
              <a:spcBef>
                <a:spcPts val="3518"/>
              </a:spcBef>
              <a:spcAft>
                <a:spcPts val="0"/>
              </a:spcAft>
              <a:buNone/>
              <a:defRPr sz="5716" b="1">
                <a:solidFill>
                  <a:srgbClr val="CDE3DC"/>
                </a:solidFill>
                <a:latin typeface="Arial"/>
                <a:ea typeface="Arial"/>
                <a:cs typeface="Arial"/>
                <a:sym typeface="Arial"/>
              </a:defRPr>
            </a:lvl7pPr>
            <a:lvl8pPr lvl="7" rtl="0">
              <a:spcBef>
                <a:spcPts val="3518"/>
              </a:spcBef>
              <a:spcAft>
                <a:spcPts val="0"/>
              </a:spcAft>
              <a:buNone/>
              <a:defRPr sz="5716" b="1">
                <a:solidFill>
                  <a:srgbClr val="CDE3DC"/>
                </a:solidFill>
                <a:latin typeface="Arial"/>
                <a:ea typeface="Arial"/>
                <a:cs typeface="Arial"/>
                <a:sym typeface="Arial"/>
              </a:defRPr>
            </a:lvl8pPr>
            <a:lvl9pPr lvl="8" rtl="0">
              <a:spcBef>
                <a:spcPts val="3518"/>
              </a:spcBef>
              <a:spcAft>
                <a:spcPts val="3518"/>
              </a:spcAft>
              <a:buNone/>
              <a:defRPr sz="5716" b="1">
                <a:solidFill>
                  <a:srgbClr val="CDE3DC"/>
                </a:solidFill>
                <a:latin typeface="Arial"/>
                <a:ea typeface="Arial"/>
                <a:cs typeface="Arial"/>
                <a:sym typeface="Arial"/>
              </a:defRPr>
            </a:lvl9pPr>
          </a:lstStyle>
          <a:p>
            <a:endParaRPr/>
          </a:p>
        </p:txBody>
      </p:sp>
      <p:sp>
        <p:nvSpPr>
          <p:cNvPr id="185" name="Google Shape;185;p21"/>
          <p:cNvSpPr txBox="1">
            <a:spLocks noGrp="1"/>
          </p:cNvSpPr>
          <p:nvPr>
            <p:ph type="subTitle" idx="2"/>
          </p:nvPr>
        </p:nvSpPr>
        <p:spPr>
          <a:xfrm>
            <a:off x="1457899" y="3881241"/>
            <a:ext cx="10137796" cy="1010553"/>
          </a:xfrm>
          <a:prstGeom prst="rect">
            <a:avLst/>
          </a:prstGeom>
        </p:spPr>
        <p:txBody>
          <a:bodyPr spcFirstLastPara="1" wrap="square" lIns="91425" tIns="91425" rIns="91425" bIns="91425" anchor="t" anchorCtr="0"/>
          <a:lstStyle>
            <a:lvl1pPr lvl="0" rtl="0">
              <a:spcBef>
                <a:spcPts val="0"/>
              </a:spcBef>
              <a:spcAft>
                <a:spcPts val="0"/>
              </a:spcAft>
              <a:buNone/>
              <a:defRPr sz="5716" b="1">
                <a:solidFill>
                  <a:srgbClr val="CDE3DC"/>
                </a:solidFill>
                <a:latin typeface="Arial"/>
                <a:ea typeface="Arial"/>
                <a:cs typeface="Arial"/>
                <a:sym typeface="Arial"/>
              </a:defRPr>
            </a:lvl1pPr>
            <a:lvl2pPr lvl="1" rtl="0">
              <a:spcBef>
                <a:spcPts val="3518"/>
              </a:spcBef>
              <a:spcAft>
                <a:spcPts val="0"/>
              </a:spcAft>
              <a:buNone/>
              <a:defRPr sz="5716" b="1">
                <a:solidFill>
                  <a:srgbClr val="CDE3DC"/>
                </a:solidFill>
                <a:latin typeface="Arial"/>
                <a:ea typeface="Arial"/>
                <a:cs typeface="Arial"/>
                <a:sym typeface="Arial"/>
              </a:defRPr>
            </a:lvl2pPr>
            <a:lvl3pPr lvl="2" rtl="0">
              <a:spcBef>
                <a:spcPts val="3518"/>
              </a:spcBef>
              <a:spcAft>
                <a:spcPts val="0"/>
              </a:spcAft>
              <a:buNone/>
              <a:defRPr sz="5716" b="1">
                <a:solidFill>
                  <a:srgbClr val="CDE3DC"/>
                </a:solidFill>
                <a:latin typeface="Arial"/>
                <a:ea typeface="Arial"/>
                <a:cs typeface="Arial"/>
                <a:sym typeface="Arial"/>
              </a:defRPr>
            </a:lvl3pPr>
            <a:lvl4pPr lvl="3" rtl="0">
              <a:spcBef>
                <a:spcPts val="3518"/>
              </a:spcBef>
              <a:spcAft>
                <a:spcPts val="0"/>
              </a:spcAft>
              <a:buNone/>
              <a:defRPr sz="5716" b="1">
                <a:solidFill>
                  <a:srgbClr val="CDE3DC"/>
                </a:solidFill>
                <a:latin typeface="Arial"/>
                <a:ea typeface="Arial"/>
                <a:cs typeface="Arial"/>
                <a:sym typeface="Arial"/>
              </a:defRPr>
            </a:lvl4pPr>
            <a:lvl5pPr lvl="4" rtl="0">
              <a:spcBef>
                <a:spcPts val="3518"/>
              </a:spcBef>
              <a:spcAft>
                <a:spcPts val="0"/>
              </a:spcAft>
              <a:buNone/>
              <a:defRPr sz="5716" b="1">
                <a:solidFill>
                  <a:srgbClr val="CDE3DC"/>
                </a:solidFill>
                <a:latin typeface="Arial"/>
                <a:ea typeface="Arial"/>
                <a:cs typeface="Arial"/>
                <a:sym typeface="Arial"/>
              </a:defRPr>
            </a:lvl5pPr>
            <a:lvl6pPr lvl="5" rtl="0">
              <a:spcBef>
                <a:spcPts val="3518"/>
              </a:spcBef>
              <a:spcAft>
                <a:spcPts val="0"/>
              </a:spcAft>
              <a:buNone/>
              <a:defRPr sz="5716" b="1">
                <a:solidFill>
                  <a:srgbClr val="CDE3DC"/>
                </a:solidFill>
                <a:latin typeface="Arial"/>
                <a:ea typeface="Arial"/>
                <a:cs typeface="Arial"/>
                <a:sym typeface="Arial"/>
              </a:defRPr>
            </a:lvl6pPr>
            <a:lvl7pPr lvl="6" rtl="0">
              <a:spcBef>
                <a:spcPts val="3518"/>
              </a:spcBef>
              <a:spcAft>
                <a:spcPts val="0"/>
              </a:spcAft>
              <a:buNone/>
              <a:defRPr sz="5716" b="1">
                <a:solidFill>
                  <a:srgbClr val="CDE3DC"/>
                </a:solidFill>
                <a:latin typeface="Arial"/>
                <a:ea typeface="Arial"/>
                <a:cs typeface="Arial"/>
                <a:sym typeface="Arial"/>
              </a:defRPr>
            </a:lvl7pPr>
            <a:lvl8pPr lvl="7" rtl="0">
              <a:spcBef>
                <a:spcPts val="3518"/>
              </a:spcBef>
              <a:spcAft>
                <a:spcPts val="0"/>
              </a:spcAft>
              <a:buNone/>
              <a:defRPr sz="5716" b="1">
                <a:solidFill>
                  <a:srgbClr val="CDE3DC"/>
                </a:solidFill>
                <a:latin typeface="Arial"/>
                <a:ea typeface="Arial"/>
                <a:cs typeface="Arial"/>
                <a:sym typeface="Arial"/>
              </a:defRPr>
            </a:lvl8pPr>
            <a:lvl9pPr lvl="8" rtl="0">
              <a:spcBef>
                <a:spcPts val="3518"/>
              </a:spcBef>
              <a:spcAft>
                <a:spcPts val="3518"/>
              </a:spcAft>
              <a:buNone/>
              <a:defRPr sz="5716" b="1">
                <a:solidFill>
                  <a:srgbClr val="CDE3DC"/>
                </a:solidFill>
                <a:latin typeface="Arial"/>
                <a:ea typeface="Arial"/>
                <a:cs typeface="Arial"/>
                <a:sym typeface="Arial"/>
              </a:defRPr>
            </a:lvl9pPr>
          </a:lstStyle>
          <a:p>
            <a:endParaRPr/>
          </a:p>
        </p:txBody>
      </p:sp>
      <p:sp>
        <p:nvSpPr>
          <p:cNvPr id="186" name="Google Shape;186;p21"/>
          <p:cNvSpPr txBox="1">
            <a:spLocks noGrp="1"/>
          </p:cNvSpPr>
          <p:nvPr>
            <p:ph type="subTitle" idx="3"/>
          </p:nvPr>
        </p:nvSpPr>
        <p:spPr>
          <a:xfrm>
            <a:off x="1457899" y="5070817"/>
            <a:ext cx="10137796" cy="1010553"/>
          </a:xfrm>
          <a:prstGeom prst="rect">
            <a:avLst/>
          </a:prstGeom>
        </p:spPr>
        <p:txBody>
          <a:bodyPr spcFirstLastPara="1" wrap="square" lIns="91425" tIns="91425" rIns="91425" bIns="91425" anchor="t" anchorCtr="0"/>
          <a:lstStyle>
            <a:lvl1pPr lvl="0" rtl="0">
              <a:spcBef>
                <a:spcPts val="0"/>
              </a:spcBef>
              <a:spcAft>
                <a:spcPts val="0"/>
              </a:spcAft>
              <a:buNone/>
              <a:defRPr sz="5716" b="1">
                <a:solidFill>
                  <a:srgbClr val="CDE3DC"/>
                </a:solidFill>
                <a:latin typeface="Arial"/>
                <a:ea typeface="Arial"/>
                <a:cs typeface="Arial"/>
                <a:sym typeface="Arial"/>
              </a:defRPr>
            </a:lvl1pPr>
            <a:lvl2pPr lvl="1" rtl="0">
              <a:spcBef>
                <a:spcPts val="3518"/>
              </a:spcBef>
              <a:spcAft>
                <a:spcPts val="0"/>
              </a:spcAft>
              <a:buNone/>
              <a:defRPr sz="5716" b="1">
                <a:solidFill>
                  <a:srgbClr val="CDE3DC"/>
                </a:solidFill>
                <a:latin typeface="Arial"/>
                <a:ea typeface="Arial"/>
                <a:cs typeface="Arial"/>
                <a:sym typeface="Arial"/>
              </a:defRPr>
            </a:lvl2pPr>
            <a:lvl3pPr lvl="2" rtl="0">
              <a:spcBef>
                <a:spcPts val="3518"/>
              </a:spcBef>
              <a:spcAft>
                <a:spcPts val="0"/>
              </a:spcAft>
              <a:buNone/>
              <a:defRPr sz="5716" b="1">
                <a:solidFill>
                  <a:srgbClr val="CDE3DC"/>
                </a:solidFill>
                <a:latin typeface="Arial"/>
                <a:ea typeface="Arial"/>
                <a:cs typeface="Arial"/>
                <a:sym typeface="Arial"/>
              </a:defRPr>
            </a:lvl3pPr>
            <a:lvl4pPr lvl="3" rtl="0">
              <a:spcBef>
                <a:spcPts val="3518"/>
              </a:spcBef>
              <a:spcAft>
                <a:spcPts val="0"/>
              </a:spcAft>
              <a:buNone/>
              <a:defRPr sz="5716" b="1">
                <a:solidFill>
                  <a:srgbClr val="CDE3DC"/>
                </a:solidFill>
                <a:latin typeface="Arial"/>
                <a:ea typeface="Arial"/>
                <a:cs typeface="Arial"/>
                <a:sym typeface="Arial"/>
              </a:defRPr>
            </a:lvl4pPr>
            <a:lvl5pPr lvl="4" rtl="0">
              <a:spcBef>
                <a:spcPts val="3518"/>
              </a:spcBef>
              <a:spcAft>
                <a:spcPts val="0"/>
              </a:spcAft>
              <a:buNone/>
              <a:defRPr sz="5716" b="1">
                <a:solidFill>
                  <a:srgbClr val="CDE3DC"/>
                </a:solidFill>
                <a:latin typeface="Arial"/>
                <a:ea typeface="Arial"/>
                <a:cs typeface="Arial"/>
                <a:sym typeface="Arial"/>
              </a:defRPr>
            </a:lvl5pPr>
            <a:lvl6pPr lvl="5" rtl="0">
              <a:spcBef>
                <a:spcPts val="3518"/>
              </a:spcBef>
              <a:spcAft>
                <a:spcPts val="0"/>
              </a:spcAft>
              <a:buNone/>
              <a:defRPr sz="5716" b="1">
                <a:solidFill>
                  <a:srgbClr val="CDE3DC"/>
                </a:solidFill>
                <a:latin typeface="Arial"/>
                <a:ea typeface="Arial"/>
                <a:cs typeface="Arial"/>
                <a:sym typeface="Arial"/>
              </a:defRPr>
            </a:lvl6pPr>
            <a:lvl7pPr lvl="6" rtl="0">
              <a:spcBef>
                <a:spcPts val="3518"/>
              </a:spcBef>
              <a:spcAft>
                <a:spcPts val="0"/>
              </a:spcAft>
              <a:buNone/>
              <a:defRPr sz="5716" b="1">
                <a:solidFill>
                  <a:srgbClr val="CDE3DC"/>
                </a:solidFill>
                <a:latin typeface="Arial"/>
                <a:ea typeface="Arial"/>
                <a:cs typeface="Arial"/>
                <a:sym typeface="Arial"/>
              </a:defRPr>
            </a:lvl7pPr>
            <a:lvl8pPr lvl="7" rtl="0">
              <a:spcBef>
                <a:spcPts val="3518"/>
              </a:spcBef>
              <a:spcAft>
                <a:spcPts val="0"/>
              </a:spcAft>
              <a:buNone/>
              <a:defRPr sz="5716" b="1">
                <a:solidFill>
                  <a:srgbClr val="CDE3DC"/>
                </a:solidFill>
                <a:latin typeface="Arial"/>
                <a:ea typeface="Arial"/>
                <a:cs typeface="Arial"/>
                <a:sym typeface="Arial"/>
              </a:defRPr>
            </a:lvl8pPr>
            <a:lvl9pPr lvl="8" rtl="0">
              <a:spcBef>
                <a:spcPts val="3518"/>
              </a:spcBef>
              <a:spcAft>
                <a:spcPts val="3518"/>
              </a:spcAft>
              <a:buNone/>
              <a:defRPr sz="5716" b="1">
                <a:solidFill>
                  <a:srgbClr val="CDE3DC"/>
                </a:solidFill>
                <a:latin typeface="Arial"/>
                <a:ea typeface="Arial"/>
                <a:cs typeface="Arial"/>
                <a:sym typeface="Arial"/>
              </a:defRPr>
            </a:lvl9pPr>
          </a:lstStyle>
          <a:p>
            <a:endParaRPr/>
          </a:p>
        </p:txBody>
      </p:sp>
      <p:sp>
        <p:nvSpPr>
          <p:cNvPr id="187" name="Google Shape;187;p21"/>
          <p:cNvSpPr txBox="1">
            <a:spLocks noGrp="1"/>
          </p:cNvSpPr>
          <p:nvPr>
            <p:ph type="subTitle" idx="4"/>
          </p:nvPr>
        </p:nvSpPr>
        <p:spPr>
          <a:xfrm>
            <a:off x="1457899" y="7449969"/>
            <a:ext cx="10137796" cy="1010553"/>
          </a:xfrm>
          <a:prstGeom prst="rect">
            <a:avLst/>
          </a:prstGeom>
        </p:spPr>
        <p:txBody>
          <a:bodyPr spcFirstLastPara="1" wrap="square" lIns="91425" tIns="91425" rIns="91425" bIns="91425" anchor="t" anchorCtr="0"/>
          <a:lstStyle>
            <a:lvl1pPr lvl="0" rtl="0">
              <a:spcBef>
                <a:spcPts val="0"/>
              </a:spcBef>
              <a:spcAft>
                <a:spcPts val="0"/>
              </a:spcAft>
              <a:buNone/>
              <a:defRPr sz="5716" b="1">
                <a:solidFill>
                  <a:srgbClr val="CDE3DC"/>
                </a:solidFill>
                <a:latin typeface="Arial"/>
                <a:ea typeface="Arial"/>
                <a:cs typeface="Arial"/>
                <a:sym typeface="Arial"/>
              </a:defRPr>
            </a:lvl1pPr>
            <a:lvl2pPr lvl="1" rtl="0">
              <a:spcBef>
                <a:spcPts val="3518"/>
              </a:spcBef>
              <a:spcAft>
                <a:spcPts val="0"/>
              </a:spcAft>
              <a:buNone/>
              <a:defRPr sz="5716" b="1">
                <a:solidFill>
                  <a:srgbClr val="CDE3DC"/>
                </a:solidFill>
                <a:latin typeface="Arial"/>
                <a:ea typeface="Arial"/>
                <a:cs typeface="Arial"/>
                <a:sym typeface="Arial"/>
              </a:defRPr>
            </a:lvl2pPr>
            <a:lvl3pPr lvl="2" rtl="0">
              <a:spcBef>
                <a:spcPts val="3518"/>
              </a:spcBef>
              <a:spcAft>
                <a:spcPts val="0"/>
              </a:spcAft>
              <a:buNone/>
              <a:defRPr sz="5716" b="1">
                <a:solidFill>
                  <a:srgbClr val="CDE3DC"/>
                </a:solidFill>
                <a:latin typeface="Arial"/>
                <a:ea typeface="Arial"/>
                <a:cs typeface="Arial"/>
                <a:sym typeface="Arial"/>
              </a:defRPr>
            </a:lvl3pPr>
            <a:lvl4pPr lvl="3" rtl="0">
              <a:spcBef>
                <a:spcPts val="3518"/>
              </a:spcBef>
              <a:spcAft>
                <a:spcPts val="0"/>
              </a:spcAft>
              <a:buNone/>
              <a:defRPr sz="5716" b="1">
                <a:solidFill>
                  <a:srgbClr val="CDE3DC"/>
                </a:solidFill>
                <a:latin typeface="Arial"/>
                <a:ea typeface="Arial"/>
                <a:cs typeface="Arial"/>
                <a:sym typeface="Arial"/>
              </a:defRPr>
            </a:lvl4pPr>
            <a:lvl5pPr lvl="4" rtl="0">
              <a:spcBef>
                <a:spcPts val="3518"/>
              </a:spcBef>
              <a:spcAft>
                <a:spcPts val="0"/>
              </a:spcAft>
              <a:buNone/>
              <a:defRPr sz="5716" b="1">
                <a:solidFill>
                  <a:srgbClr val="CDE3DC"/>
                </a:solidFill>
                <a:latin typeface="Arial"/>
                <a:ea typeface="Arial"/>
                <a:cs typeface="Arial"/>
                <a:sym typeface="Arial"/>
              </a:defRPr>
            </a:lvl5pPr>
            <a:lvl6pPr lvl="5" rtl="0">
              <a:spcBef>
                <a:spcPts val="3518"/>
              </a:spcBef>
              <a:spcAft>
                <a:spcPts val="0"/>
              </a:spcAft>
              <a:buNone/>
              <a:defRPr sz="5716" b="1">
                <a:solidFill>
                  <a:srgbClr val="CDE3DC"/>
                </a:solidFill>
                <a:latin typeface="Arial"/>
                <a:ea typeface="Arial"/>
                <a:cs typeface="Arial"/>
                <a:sym typeface="Arial"/>
              </a:defRPr>
            </a:lvl6pPr>
            <a:lvl7pPr lvl="6" rtl="0">
              <a:spcBef>
                <a:spcPts val="3518"/>
              </a:spcBef>
              <a:spcAft>
                <a:spcPts val="0"/>
              </a:spcAft>
              <a:buNone/>
              <a:defRPr sz="5716" b="1">
                <a:solidFill>
                  <a:srgbClr val="CDE3DC"/>
                </a:solidFill>
                <a:latin typeface="Arial"/>
                <a:ea typeface="Arial"/>
                <a:cs typeface="Arial"/>
                <a:sym typeface="Arial"/>
              </a:defRPr>
            </a:lvl7pPr>
            <a:lvl8pPr lvl="7" rtl="0">
              <a:spcBef>
                <a:spcPts val="3518"/>
              </a:spcBef>
              <a:spcAft>
                <a:spcPts val="0"/>
              </a:spcAft>
              <a:buNone/>
              <a:defRPr sz="5716" b="1">
                <a:solidFill>
                  <a:srgbClr val="CDE3DC"/>
                </a:solidFill>
                <a:latin typeface="Arial"/>
                <a:ea typeface="Arial"/>
                <a:cs typeface="Arial"/>
                <a:sym typeface="Arial"/>
              </a:defRPr>
            </a:lvl8pPr>
            <a:lvl9pPr lvl="8" rtl="0">
              <a:spcBef>
                <a:spcPts val="3518"/>
              </a:spcBef>
              <a:spcAft>
                <a:spcPts val="3518"/>
              </a:spcAft>
              <a:buNone/>
              <a:defRPr sz="5716" b="1">
                <a:solidFill>
                  <a:srgbClr val="CDE3DC"/>
                </a:solidFill>
                <a:latin typeface="Arial"/>
                <a:ea typeface="Arial"/>
                <a:cs typeface="Arial"/>
                <a:sym typeface="Arial"/>
              </a:defRPr>
            </a:lvl9pPr>
          </a:lstStyle>
          <a:p>
            <a:endParaRPr/>
          </a:p>
        </p:txBody>
      </p:sp>
      <p:sp>
        <p:nvSpPr>
          <p:cNvPr id="188" name="Google Shape;188;p21"/>
          <p:cNvSpPr txBox="1">
            <a:spLocks noGrp="1"/>
          </p:cNvSpPr>
          <p:nvPr>
            <p:ph type="subTitle" idx="5"/>
          </p:nvPr>
        </p:nvSpPr>
        <p:spPr>
          <a:xfrm>
            <a:off x="9820371" y="2691665"/>
            <a:ext cx="9314636" cy="1010553"/>
          </a:xfrm>
          <a:prstGeom prst="rect">
            <a:avLst/>
          </a:prstGeom>
        </p:spPr>
        <p:txBody>
          <a:bodyPr spcFirstLastPara="1" wrap="square" lIns="91425" tIns="91425" rIns="91425" bIns="91425" anchor="t" anchorCtr="0"/>
          <a:lstStyle>
            <a:lvl1pPr lvl="0" algn="r" rtl="0">
              <a:spcBef>
                <a:spcPts val="0"/>
              </a:spcBef>
              <a:spcAft>
                <a:spcPts val="0"/>
              </a:spcAft>
              <a:buNone/>
              <a:defRPr sz="5716" b="1">
                <a:solidFill>
                  <a:srgbClr val="CDE3DC"/>
                </a:solidFill>
                <a:latin typeface="Arial"/>
                <a:ea typeface="Arial"/>
                <a:cs typeface="Arial"/>
                <a:sym typeface="Arial"/>
              </a:defRPr>
            </a:lvl1pPr>
            <a:lvl2pPr lvl="1" algn="r" rtl="0">
              <a:spcBef>
                <a:spcPts val="3518"/>
              </a:spcBef>
              <a:spcAft>
                <a:spcPts val="0"/>
              </a:spcAft>
              <a:buNone/>
              <a:defRPr sz="5716" b="1">
                <a:solidFill>
                  <a:srgbClr val="CDE3DC"/>
                </a:solidFill>
                <a:latin typeface="Arial"/>
                <a:ea typeface="Arial"/>
                <a:cs typeface="Arial"/>
                <a:sym typeface="Arial"/>
              </a:defRPr>
            </a:lvl2pPr>
            <a:lvl3pPr lvl="2" algn="r" rtl="0">
              <a:spcBef>
                <a:spcPts val="3518"/>
              </a:spcBef>
              <a:spcAft>
                <a:spcPts val="0"/>
              </a:spcAft>
              <a:buNone/>
              <a:defRPr sz="5716" b="1">
                <a:solidFill>
                  <a:srgbClr val="CDE3DC"/>
                </a:solidFill>
                <a:latin typeface="Arial"/>
                <a:ea typeface="Arial"/>
                <a:cs typeface="Arial"/>
                <a:sym typeface="Arial"/>
              </a:defRPr>
            </a:lvl3pPr>
            <a:lvl4pPr lvl="3" algn="r" rtl="0">
              <a:spcBef>
                <a:spcPts val="3518"/>
              </a:spcBef>
              <a:spcAft>
                <a:spcPts val="0"/>
              </a:spcAft>
              <a:buNone/>
              <a:defRPr sz="5716" b="1">
                <a:solidFill>
                  <a:srgbClr val="CDE3DC"/>
                </a:solidFill>
                <a:latin typeface="Arial"/>
                <a:ea typeface="Arial"/>
                <a:cs typeface="Arial"/>
                <a:sym typeface="Arial"/>
              </a:defRPr>
            </a:lvl4pPr>
            <a:lvl5pPr lvl="4" algn="r" rtl="0">
              <a:spcBef>
                <a:spcPts val="3518"/>
              </a:spcBef>
              <a:spcAft>
                <a:spcPts val="0"/>
              </a:spcAft>
              <a:buNone/>
              <a:defRPr sz="5716" b="1">
                <a:solidFill>
                  <a:srgbClr val="CDE3DC"/>
                </a:solidFill>
                <a:latin typeface="Arial"/>
                <a:ea typeface="Arial"/>
                <a:cs typeface="Arial"/>
                <a:sym typeface="Arial"/>
              </a:defRPr>
            </a:lvl5pPr>
            <a:lvl6pPr lvl="5" algn="r" rtl="0">
              <a:spcBef>
                <a:spcPts val="3518"/>
              </a:spcBef>
              <a:spcAft>
                <a:spcPts val="0"/>
              </a:spcAft>
              <a:buNone/>
              <a:defRPr sz="5716" b="1">
                <a:solidFill>
                  <a:srgbClr val="CDE3DC"/>
                </a:solidFill>
                <a:latin typeface="Arial"/>
                <a:ea typeface="Arial"/>
                <a:cs typeface="Arial"/>
                <a:sym typeface="Arial"/>
              </a:defRPr>
            </a:lvl6pPr>
            <a:lvl7pPr lvl="6" algn="r" rtl="0">
              <a:spcBef>
                <a:spcPts val="3518"/>
              </a:spcBef>
              <a:spcAft>
                <a:spcPts val="0"/>
              </a:spcAft>
              <a:buNone/>
              <a:defRPr sz="5716" b="1">
                <a:solidFill>
                  <a:srgbClr val="CDE3DC"/>
                </a:solidFill>
                <a:latin typeface="Arial"/>
                <a:ea typeface="Arial"/>
                <a:cs typeface="Arial"/>
                <a:sym typeface="Arial"/>
              </a:defRPr>
            </a:lvl7pPr>
            <a:lvl8pPr lvl="7" algn="r" rtl="0">
              <a:spcBef>
                <a:spcPts val="3518"/>
              </a:spcBef>
              <a:spcAft>
                <a:spcPts val="0"/>
              </a:spcAft>
              <a:buNone/>
              <a:defRPr sz="5716" b="1">
                <a:solidFill>
                  <a:srgbClr val="CDE3DC"/>
                </a:solidFill>
                <a:latin typeface="Arial"/>
                <a:ea typeface="Arial"/>
                <a:cs typeface="Arial"/>
                <a:sym typeface="Arial"/>
              </a:defRPr>
            </a:lvl8pPr>
            <a:lvl9pPr lvl="8" algn="r" rtl="0">
              <a:spcBef>
                <a:spcPts val="3518"/>
              </a:spcBef>
              <a:spcAft>
                <a:spcPts val="3518"/>
              </a:spcAft>
              <a:buNone/>
              <a:defRPr sz="5716" b="1">
                <a:solidFill>
                  <a:srgbClr val="CDE3DC"/>
                </a:solidFill>
                <a:latin typeface="Arial"/>
                <a:ea typeface="Arial"/>
                <a:cs typeface="Arial"/>
                <a:sym typeface="Arial"/>
              </a:defRPr>
            </a:lvl9pPr>
          </a:lstStyle>
          <a:p>
            <a:endParaRPr/>
          </a:p>
        </p:txBody>
      </p:sp>
      <p:sp>
        <p:nvSpPr>
          <p:cNvPr id="189" name="Google Shape;189;p21"/>
          <p:cNvSpPr txBox="1">
            <a:spLocks noGrp="1"/>
          </p:cNvSpPr>
          <p:nvPr>
            <p:ph type="subTitle" idx="6"/>
          </p:nvPr>
        </p:nvSpPr>
        <p:spPr>
          <a:xfrm>
            <a:off x="9820371" y="3881241"/>
            <a:ext cx="9314636" cy="1010553"/>
          </a:xfrm>
          <a:prstGeom prst="rect">
            <a:avLst/>
          </a:prstGeom>
        </p:spPr>
        <p:txBody>
          <a:bodyPr spcFirstLastPara="1" wrap="square" lIns="91425" tIns="91425" rIns="91425" bIns="91425" anchor="t" anchorCtr="0"/>
          <a:lstStyle>
            <a:lvl1pPr lvl="0" algn="r" rtl="0">
              <a:spcBef>
                <a:spcPts val="0"/>
              </a:spcBef>
              <a:spcAft>
                <a:spcPts val="0"/>
              </a:spcAft>
              <a:buNone/>
              <a:defRPr sz="5716" b="1">
                <a:solidFill>
                  <a:srgbClr val="CDE3DC"/>
                </a:solidFill>
                <a:latin typeface="Arial"/>
                <a:ea typeface="Arial"/>
                <a:cs typeface="Arial"/>
                <a:sym typeface="Arial"/>
              </a:defRPr>
            </a:lvl1pPr>
            <a:lvl2pPr lvl="1" algn="r" rtl="0">
              <a:spcBef>
                <a:spcPts val="3518"/>
              </a:spcBef>
              <a:spcAft>
                <a:spcPts val="0"/>
              </a:spcAft>
              <a:buNone/>
              <a:defRPr sz="5716" b="1">
                <a:solidFill>
                  <a:srgbClr val="CDE3DC"/>
                </a:solidFill>
                <a:latin typeface="Arial"/>
                <a:ea typeface="Arial"/>
                <a:cs typeface="Arial"/>
                <a:sym typeface="Arial"/>
              </a:defRPr>
            </a:lvl2pPr>
            <a:lvl3pPr lvl="2" algn="r" rtl="0">
              <a:spcBef>
                <a:spcPts val="3518"/>
              </a:spcBef>
              <a:spcAft>
                <a:spcPts val="0"/>
              </a:spcAft>
              <a:buNone/>
              <a:defRPr sz="5716" b="1">
                <a:solidFill>
                  <a:srgbClr val="CDE3DC"/>
                </a:solidFill>
                <a:latin typeface="Arial"/>
                <a:ea typeface="Arial"/>
                <a:cs typeface="Arial"/>
                <a:sym typeface="Arial"/>
              </a:defRPr>
            </a:lvl3pPr>
            <a:lvl4pPr lvl="3" algn="r" rtl="0">
              <a:spcBef>
                <a:spcPts val="3518"/>
              </a:spcBef>
              <a:spcAft>
                <a:spcPts val="0"/>
              </a:spcAft>
              <a:buNone/>
              <a:defRPr sz="5716" b="1">
                <a:solidFill>
                  <a:srgbClr val="CDE3DC"/>
                </a:solidFill>
                <a:latin typeface="Arial"/>
                <a:ea typeface="Arial"/>
                <a:cs typeface="Arial"/>
                <a:sym typeface="Arial"/>
              </a:defRPr>
            </a:lvl4pPr>
            <a:lvl5pPr lvl="4" algn="r" rtl="0">
              <a:spcBef>
                <a:spcPts val="3518"/>
              </a:spcBef>
              <a:spcAft>
                <a:spcPts val="0"/>
              </a:spcAft>
              <a:buNone/>
              <a:defRPr sz="5716" b="1">
                <a:solidFill>
                  <a:srgbClr val="CDE3DC"/>
                </a:solidFill>
                <a:latin typeface="Arial"/>
                <a:ea typeface="Arial"/>
                <a:cs typeface="Arial"/>
                <a:sym typeface="Arial"/>
              </a:defRPr>
            </a:lvl5pPr>
            <a:lvl6pPr lvl="5" algn="r" rtl="0">
              <a:spcBef>
                <a:spcPts val="3518"/>
              </a:spcBef>
              <a:spcAft>
                <a:spcPts val="0"/>
              </a:spcAft>
              <a:buNone/>
              <a:defRPr sz="5716" b="1">
                <a:solidFill>
                  <a:srgbClr val="CDE3DC"/>
                </a:solidFill>
                <a:latin typeface="Arial"/>
                <a:ea typeface="Arial"/>
                <a:cs typeface="Arial"/>
                <a:sym typeface="Arial"/>
              </a:defRPr>
            </a:lvl6pPr>
            <a:lvl7pPr lvl="6" algn="r" rtl="0">
              <a:spcBef>
                <a:spcPts val="3518"/>
              </a:spcBef>
              <a:spcAft>
                <a:spcPts val="0"/>
              </a:spcAft>
              <a:buNone/>
              <a:defRPr sz="5716" b="1">
                <a:solidFill>
                  <a:srgbClr val="CDE3DC"/>
                </a:solidFill>
                <a:latin typeface="Arial"/>
                <a:ea typeface="Arial"/>
                <a:cs typeface="Arial"/>
                <a:sym typeface="Arial"/>
              </a:defRPr>
            </a:lvl7pPr>
            <a:lvl8pPr lvl="7" algn="r" rtl="0">
              <a:spcBef>
                <a:spcPts val="3518"/>
              </a:spcBef>
              <a:spcAft>
                <a:spcPts val="0"/>
              </a:spcAft>
              <a:buNone/>
              <a:defRPr sz="5716" b="1">
                <a:solidFill>
                  <a:srgbClr val="CDE3DC"/>
                </a:solidFill>
                <a:latin typeface="Arial"/>
                <a:ea typeface="Arial"/>
                <a:cs typeface="Arial"/>
                <a:sym typeface="Arial"/>
              </a:defRPr>
            </a:lvl8pPr>
            <a:lvl9pPr lvl="8" algn="r" rtl="0">
              <a:spcBef>
                <a:spcPts val="3518"/>
              </a:spcBef>
              <a:spcAft>
                <a:spcPts val="3518"/>
              </a:spcAft>
              <a:buNone/>
              <a:defRPr sz="5716" b="1">
                <a:solidFill>
                  <a:srgbClr val="CDE3DC"/>
                </a:solidFill>
                <a:latin typeface="Arial"/>
                <a:ea typeface="Arial"/>
                <a:cs typeface="Arial"/>
                <a:sym typeface="Arial"/>
              </a:defRPr>
            </a:lvl9pPr>
          </a:lstStyle>
          <a:p>
            <a:endParaRPr/>
          </a:p>
        </p:txBody>
      </p:sp>
      <p:sp>
        <p:nvSpPr>
          <p:cNvPr id="190" name="Google Shape;190;p21"/>
          <p:cNvSpPr txBox="1">
            <a:spLocks noGrp="1"/>
          </p:cNvSpPr>
          <p:nvPr>
            <p:ph type="subTitle" idx="7"/>
          </p:nvPr>
        </p:nvSpPr>
        <p:spPr>
          <a:xfrm>
            <a:off x="9820371" y="5070817"/>
            <a:ext cx="9314636" cy="1010553"/>
          </a:xfrm>
          <a:prstGeom prst="rect">
            <a:avLst/>
          </a:prstGeom>
        </p:spPr>
        <p:txBody>
          <a:bodyPr spcFirstLastPara="1" wrap="square" lIns="91425" tIns="91425" rIns="91425" bIns="91425" anchor="t" anchorCtr="0"/>
          <a:lstStyle>
            <a:lvl1pPr lvl="0" algn="r" rtl="0">
              <a:spcBef>
                <a:spcPts val="0"/>
              </a:spcBef>
              <a:spcAft>
                <a:spcPts val="0"/>
              </a:spcAft>
              <a:buNone/>
              <a:defRPr sz="5716" b="1">
                <a:solidFill>
                  <a:srgbClr val="CDE3DC"/>
                </a:solidFill>
                <a:latin typeface="Arial"/>
                <a:ea typeface="Arial"/>
                <a:cs typeface="Arial"/>
                <a:sym typeface="Arial"/>
              </a:defRPr>
            </a:lvl1pPr>
            <a:lvl2pPr lvl="1" algn="r" rtl="0">
              <a:spcBef>
                <a:spcPts val="3518"/>
              </a:spcBef>
              <a:spcAft>
                <a:spcPts val="0"/>
              </a:spcAft>
              <a:buNone/>
              <a:defRPr sz="5716" b="1">
                <a:solidFill>
                  <a:srgbClr val="CDE3DC"/>
                </a:solidFill>
                <a:latin typeface="Arial"/>
                <a:ea typeface="Arial"/>
                <a:cs typeface="Arial"/>
                <a:sym typeface="Arial"/>
              </a:defRPr>
            </a:lvl2pPr>
            <a:lvl3pPr lvl="2" algn="r" rtl="0">
              <a:spcBef>
                <a:spcPts val="3518"/>
              </a:spcBef>
              <a:spcAft>
                <a:spcPts val="0"/>
              </a:spcAft>
              <a:buNone/>
              <a:defRPr sz="5716" b="1">
                <a:solidFill>
                  <a:srgbClr val="CDE3DC"/>
                </a:solidFill>
                <a:latin typeface="Arial"/>
                <a:ea typeface="Arial"/>
                <a:cs typeface="Arial"/>
                <a:sym typeface="Arial"/>
              </a:defRPr>
            </a:lvl3pPr>
            <a:lvl4pPr lvl="3" algn="r" rtl="0">
              <a:spcBef>
                <a:spcPts val="3518"/>
              </a:spcBef>
              <a:spcAft>
                <a:spcPts val="0"/>
              </a:spcAft>
              <a:buNone/>
              <a:defRPr sz="5716" b="1">
                <a:solidFill>
                  <a:srgbClr val="CDE3DC"/>
                </a:solidFill>
                <a:latin typeface="Arial"/>
                <a:ea typeface="Arial"/>
                <a:cs typeface="Arial"/>
                <a:sym typeface="Arial"/>
              </a:defRPr>
            </a:lvl4pPr>
            <a:lvl5pPr lvl="4" algn="r" rtl="0">
              <a:spcBef>
                <a:spcPts val="3518"/>
              </a:spcBef>
              <a:spcAft>
                <a:spcPts val="0"/>
              </a:spcAft>
              <a:buNone/>
              <a:defRPr sz="5716" b="1">
                <a:solidFill>
                  <a:srgbClr val="CDE3DC"/>
                </a:solidFill>
                <a:latin typeface="Arial"/>
                <a:ea typeface="Arial"/>
                <a:cs typeface="Arial"/>
                <a:sym typeface="Arial"/>
              </a:defRPr>
            </a:lvl5pPr>
            <a:lvl6pPr lvl="5" algn="r" rtl="0">
              <a:spcBef>
                <a:spcPts val="3518"/>
              </a:spcBef>
              <a:spcAft>
                <a:spcPts val="0"/>
              </a:spcAft>
              <a:buNone/>
              <a:defRPr sz="5716" b="1">
                <a:solidFill>
                  <a:srgbClr val="CDE3DC"/>
                </a:solidFill>
                <a:latin typeface="Arial"/>
                <a:ea typeface="Arial"/>
                <a:cs typeface="Arial"/>
                <a:sym typeface="Arial"/>
              </a:defRPr>
            </a:lvl6pPr>
            <a:lvl7pPr lvl="6" algn="r" rtl="0">
              <a:spcBef>
                <a:spcPts val="3518"/>
              </a:spcBef>
              <a:spcAft>
                <a:spcPts val="0"/>
              </a:spcAft>
              <a:buNone/>
              <a:defRPr sz="5716" b="1">
                <a:solidFill>
                  <a:srgbClr val="CDE3DC"/>
                </a:solidFill>
                <a:latin typeface="Arial"/>
                <a:ea typeface="Arial"/>
                <a:cs typeface="Arial"/>
                <a:sym typeface="Arial"/>
              </a:defRPr>
            </a:lvl7pPr>
            <a:lvl8pPr lvl="7" algn="r" rtl="0">
              <a:spcBef>
                <a:spcPts val="3518"/>
              </a:spcBef>
              <a:spcAft>
                <a:spcPts val="0"/>
              </a:spcAft>
              <a:buNone/>
              <a:defRPr sz="5716" b="1">
                <a:solidFill>
                  <a:srgbClr val="CDE3DC"/>
                </a:solidFill>
                <a:latin typeface="Arial"/>
                <a:ea typeface="Arial"/>
                <a:cs typeface="Arial"/>
                <a:sym typeface="Arial"/>
              </a:defRPr>
            </a:lvl8pPr>
            <a:lvl9pPr lvl="8" algn="r" rtl="0">
              <a:spcBef>
                <a:spcPts val="3518"/>
              </a:spcBef>
              <a:spcAft>
                <a:spcPts val="3518"/>
              </a:spcAft>
              <a:buNone/>
              <a:defRPr sz="5716" b="1">
                <a:solidFill>
                  <a:srgbClr val="CDE3DC"/>
                </a:solidFill>
                <a:latin typeface="Arial"/>
                <a:ea typeface="Arial"/>
                <a:cs typeface="Arial"/>
                <a:sym typeface="Arial"/>
              </a:defRPr>
            </a:lvl9pPr>
          </a:lstStyle>
          <a:p>
            <a:endParaRPr/>
          </a:p>
        </p:txBody>
      </p:sp>
      <p:sp>
        <p:nvSpPr>
          <p:cNvPr id="191" name="Google Shape;191;p21"/>
          <p:cNvSpPr txBox="1">
            <a:spLocks noGrp="1"/>
          </p:cNvSpPr>
          <p:nvPr>
            <p:ph type="subTitle" idx="8"/>
          </p:nvPr>
        </p:nvSpPr>
        <p:spPr>
          <a:xfrm>
            <a:off x="9820371" y="6260393"/>
            <a:ext cx="9314636" cy="1010553"/>
          </a:xfrm>
          <a:prstGeom prst="rect">
            <a:avLst/>
          </a:prstGeom>
        </p:spPr>
        <p:txBody>
          <a:bodyPr spcFirstLastPara="1" wrap="square" lIns="91425" tIns="91425" rIns="91425" bIns="91425" anchor="t" anchorCtr="0"/>
          <a:lstStyle>
            <a:lvl1pPr lvl="0" algn="r" rtl="0">
              <a:spcBef>
                <a:spcPts val="0"/>
              </a:spcBef>
              <a:spcAft>
                <a:spcPts val="0"/>
              </a:spcAft>
              <a:buNone/>
              <a:defRPr sz="5716" b="1">
                <a:solidFill>
                  <a:srgbClr val="CDE3DC"/>
                </a:solidFill>
                <a:latin typeface="Arial"/>
                <a:ea typeface="Arial"/>
                <a:cs typeface="Arial"/>
                <a:sym typeface="Arial"/>
              </a:defRPr>
            </a:lvl1pPr>
            <a:lvl2pPr lvl="1" algn="r" rtl="0">
              <a:spcBef>
                <a:spcPts val="3518"/>
              </a:spcBef>
              <a:spcAft>
                <a:spcPts val="0"/>
              </a:spcAft>
              <a:buNone/>
              <a:defRPr sz="5716" b="1">
                <a:solidFill>
                  <a:srgbClr val="CDE3DC"/>
                </a:solidFill>
                <a:latin typeface="Arial"/>
                <a:ea typeface="Arial"/>
                <a:cs typeface="Arial"/>
                <a:sym typeface="Arial"/>
              </a:defRPr>
            </a:lvl2pPr>
            <a:lvl3pPr lvl="2" algn="r" rtl="0">
              <a:spcBef>
                <a:spcPts val="3518"/>
              </a:spcBef>
              <a:spcAft>
                <a:spcPts val="0"/>
              </a:spcAft>
              <a:buNone/>
              <a:defRPr sz="5716" b="1">
                <a:solidFill>
                  <a:srgbClr val="CDE3DC"/>
                </a:solidFill>
                <a:latin typeface="Arial"/>
                <a:ea typeface="Arial"/>
                <a:cs typeface="Arial"/>
                <a:sym typeface="Arial"/>
              </a:defRPr>
            </a:lvl3pPr>
            <a:lvl4pPr lvl="3" algn="r" rtl="0">
              <a:spcBef>
                <a:spcPts val="3518"/>
              </a:spcBef>
              <a:spcAft>
                <a:spcPts val="0"/>
              </a:spcAft>
              <a:buNone/>
              <a:defRPr sz="5716" b="1">
                <a:solidFill>
                  <a:srgbClr val="CDE3DC"/>
                </a:solidFill>
                <a:latin typeface="Arial"/>
                <a:ea typeface="Arial"/>
                <a:cs typeface="Arial"/>
                <a:sym typeface="Arial"/>
              </a:defRPr>
            </a:lvl4pPr>
            <a:lvl5pPr lvl="4" algn="r" rtl="0">
              <a:spcBef>
                <a:spcPts val="3518"/>
              </a:spcBef>
              <a:spcAft>
                <a:spcPts val="0"/>
              </a:spcAft>
              <a:buNone/>
              <a:defRPr sz="5716" b="1">
                <a:solidFill>
                  <a:srgbClr val="CDE3DC"/>
                </a:solidFill>
                <a:latin typeface="Arial"/>
                <a:ea typeface="Arial"/>
                <a:cs typeface="Arial"/>
                <a:sym typeface="Arial"/>
              </a:defRPr>
            </a:lvl5pPr>
            <a:lvl6pPr lvl="5" algn="r" rtl="0">
              <a:spcBef>
                <a:spcPts val="3518"/>
              </a:spcBef>
              <a:spcAft>
                <a:spcPts val="0"/>
              </a:spcAft>
              <a:buNone/>
              <a:defRPr sz="5716" b="1">
                <a:solidFill>
                  <a:srgbClr val="CDE3DC"/>
                </a:solidFill>
                <a:latin typeface="Arial"/>
                <a:ea typeface="Arial"/>
                <a:cs typeface="Arial"/>
                <a:sym typeface="Arial"/>
              </a:defRPr>
            </a:lvl6pPr>
            <a:lvl7pPr lvl="6" algn="r" rtl="0">
              <a:spcBef>
                <a:spcPts val="3518"/>
              </a:spcBef>
              <a:spcAft>
                <a:spcPts val="0"/>
              </a:spcAft>
              <a:buNone/>
              <a:defRPr sz="5716" b="1">
                <a:solidFill>
                  <a:srgbClr val="CDE3DC"/>
                </a:solidFill>
                <a:latin typeface="Arial"/>
                <a:ea typeface="Arial"/>
                <a:cs typeface="Arial"/>
                <a:sym typeface="Arial"/>
              </a:defRPr>
            </a:lvl7pPr>
            <a:lvl8pPr lvl="7" algn="r" rtl="0">
              <a:spcBef>
                <a:spcPts val="3518"/>
              </a:spcBef>
              <a:spcAft>
                <a:spcPts val="0"/>
              </a:spcAft>
              <a:buNone/>
              <a:defRPr sz="5716" b="1">
                <a:solidFill>
                  <a:srgbClr val="CDE3DC"/>
                </a:solidFill>
                <a:latin typeface="Arial"/>
                <a:ea typeface="Arial"/>
                <a:cs typeface="Arial"/>
                <a:sym typeface="Arial"/>
              </a:defRPr>
            </a:lvl8pPr>
            <a:lvl9pPr lvl="8" algn="r" rtl="0">
              <a:spcBef>
                <a:spcPts val="3518"/>
              </a:spcBef>
              <a:spcAft>
                <a:spcPts val="3518"/>
              </a:spcAft>
              <a:buNone/>
              <a:defRPr sz="5716" b="1">
                <a:solidFill>
                  <a:srgbClr val="CDE3DC"/>
                </a:solidFill>
                <a:latin typeface="Arial"/>
                <a:ea typeface="Arial"/>
                <a:cs typeface="Arial"/>
                <a:sym typeface="Arial"/>
              </a:defRPr>
            </a:lvl9pPr>
          </a:lstStyle>
          <a:p>
            <a:endParaRPr/>
          </a:p>
        </p:txBody>
      </p:sp>
      <p:sp>
        <p:nvSpPr>
          <p:cNvPr id="192" name="Google Shape;192;p21"/>
          <p:cNvSpPr txBox="1">
            <a:spLocks noGrp="1"/>
          </p:cNvSpPr>
          <p:nvPr>
            <p:ph type="subTitle" idx="9"/>
          </p:nvPr>
        </p:nvSpPr>
        <p:spPr>
          <a:xfrm>
            <a:off x="9820371" y="7449969"/>
            <a:ext cx="9314636" cy="1010553"/>
          </a:xfrm>
          <a:prstGeom prst="rect">
            <a:avLst/>
          </a:prstGeom>
        </p:spPr>
        <p:txBody>
          <a:bodyPr spcFirstLastPara="1" wrap="square" lIns="91425" tIns="91425" rIns="91425" bIns="91425" anchor="t" anchorCtr="0"/>
          <a:lstStyle>
            <a:lvl1pPr lvl="0" algn="r" rtl="0">
              <a:spcBef>
                <a:spcPts val="0"/>
              </a:spcBef>
              <a:spcAft>
                <a:spcPts val="0"/>
              </a:spcAft>
              <a:buNone/>
              <a:defRPr sz="5716" b="1">
                <a:solidFill>
                  <a:srgbClr val="CDE3DC"/>
                </a:solidFill>
                <a:latin typeface="Arial"/>
                <a:ea typeface="Arial"/>
                <a:cs typeface="Arial"/>
                <a:sym typeface="Arial"/>
              </a:defRPr>
            </a:lvl1pPr>
            <a:lvl2pPr lvl="1" algn="r" rtl="0">
              <a:spcBef>
                <a:spcPts val="3518"/>
              </a:spcBef>
              <a:spcAft>
                <a:spcPts val="0"/>
              </a:spcAft>
              <a:buNone/>
              <a:defRPr sz="5716" b="1">
                <a:solidFill>
                  <a:srgbClr val="CDE3DC"/>
                </a:solidFill>
                <a:latin typeface="Arial"/>
                <a:ea typeface="Arial"/>
                <a:cs typeface="Arial"/>
                <a:sym typeface="Arial"/>
              </a:defRPr>
            </a:lvl2pPr>
            <a:lvl3pPr lvl="2" algn="r" rtl="0">
              <a:spcBef>
                <a:spcPts val="3518"/>
              </a:spcBef>
              <a:spcAft>
                <a:spcPts val="0"/>
              </a:spcAft>
              <a:buNone/>
              <a:defRPr sz="5716" b="1">
                <a:solidFill>
                  <a:srgbClr val="CDE3DC"/>
                </a:solidFill>
                <a:latin typeface="Arial"/>
                <a:ea typeface="Arial"/>
                <a:cs typeface="Arial"/>
                <a:sym typeface="Arial"/>
              </a:defRPr>
            </a:lvl3pPr>
            <a:lvl4pPr lvl="3" algn="r" rtl="0">
              <a:spcBef>
                <a:spcPts val="3518"/>
              </a:spcBef>
              <a:spcAft>
                <a:spcPts val="0"/>
              </a:spcAft>
              <a:buNone/>
              <a:defRPr sz="5716" b="1">
                <a:solidFill>
                  <a:srgbClr val="CDE3DC"/>
                </a:solidFill>
                <a:latin typeface="Arial"/>
                <a:ea typeface="Arial"/>
                <a:cs typeface="Arial"/>
                <a:sym typeface="Arial"/>
              </a:defRPr>
            </a:lvl4pPr>
            <a:lvl5pPr lvl="4" algn="r" rtl="0">
              <a:spcBef>
                <a:spcPts val="3518"/>
              </a:spcBef>
              <a:spcAft>
                <a:spcPts val="0"/>
              </a:spcAft>
              <a:buNone/>
              <a:defRPr sz="5716" b="1">
                <a:solidFill>
                  <a:srgbClr val="CDE3DC"/>
                </a:solidFill>
                <a:latin typeface="Arial"/>
                <a:ea typeface="Arial"/>
                <a:cs typeface="Arial"/>
                <a:sym typeface="Arial"/>
              </a:defRPr>
            </a:lvl5pPr>
            <a:lvl6pPr lvl="5" algn="r" rtl="0">
              <a:spcBef>
                <a:spcPts val="3518"/>
              </a:spcBef>
              <a:spcAft>
                <a:spcPts val="0"/>
              </a:spcAft>
              <a:buNone/>
              <a:defRPr sz="5716" b="1">
                <a:solidFill>
                  <a:srgbClr val="CDE3DC"/>
                </a:solidFill>
                <a:latin typeface="Arial"/>
                <a:ea typeface="Arial"/>
                <a:cs typeface="Arial"/>
                <a:sym typeface="Arial"/>
              </a:defRPr>
            </a:lvl6pPr>
            <a:lvl7pPr lvl="6" algn="r" rtl="0">
              <a:spcBef>
                <a:spcPts val="3518"/>
              </a:spcBef>
              <a:spcAft>
                <a:spcPts val="0"/>
              </a:spcAft>
              <a:buNone/>
              <a:defRPr sz="5716" b="1">
                <a:solidFill>
                  <a:srgbClr val="CDE3DC"/>
                </a:solidFill>
                <a:latin typeface="Arial"/>
                <a:ea typeface="Arial"/>
                <a:cs typeface="Arial"/>
                <a:sym typeface="Arial"/>
              </a:defRPr>
            </a:lvl7pPr>
            <a:lvl8pPr lvl="7" algn="r" rtl="0">
              <a:spcBef>
                <a:spcPts val="3518"/>
              </a:spcBef>
              <a:spcAft>
                <a:spcPts val="0"/>
              </a:spcAft>
              <a:buNone/>
              <a:defRPr sz="5716" b="1">
                <a:solidFill>
                  <a:srgbClr val="CDE3DC"/>
                </a:solidFill>
                <a:latin typeface="Arial"/>
                <a:ea typeface="Arial"/>
                <a:cs typeface="Arial"/>
                <a:sym typeface="Arial"/>
              </a:defRPr>
            </a:lvl8pPr>
            <a:lvl9pPr lvl="8" algn="r" rtl="0">
              <a:spcBef>
                <a:spcPts val="3518"/>
              </a:spcBef>
              <a:spcAft>
                <a:spcPts val="3518"/>
              </a:spcAft>
              <a:buNone/>
              <a:defRPr sz="5716" b="1">
                <a:solidFill>
                  <a:srgbClr val="CDE3DC"/>
                </a:solidFill>
                <a:latin typeface="Arial"/>
                <a:ea typeface="Arial"/>
                <a:cs typeface="Arial"/>
                <a:sym typeface="Arial"/>
              </a:defRPr>
            </a:lvl9pPr>
          </a:lstStyle>
          <a:p>
            <a:endParaRPr/>
          </a:p>
        </p:txBody>
      </p:sp>
      <p:sp>
        <p:nvSpPr>
          <p:cNvPr id="193" name="Google Shape;193;p21"/>
          <p:cNvSpPr txBox="1">
            <a:spLocks noGrp="1"/>
          </p:cNvSpPr>
          <p:nvPr>
            <p:ph type="subTitle" idx="13"/>
          </p:nvPr>
        </p:nvSpPr>
        <p:spPr>
          <a:xfrm>
            <a:off x="1457899" y="6260393"/>
            <a:ext cx="10137796" cy="1010553"/>
          </a:xfrm>
          <a:prstGeom prst="rect">
            <a:avLst/>
          </a:prstGeom>
        </p:spPr>
        <p:txBody>
          <a:bodyPr spcFirstLastPara="1" wrap="square" lIns="91425" tIns="91425" rIns="91425" bIns="91425" anchor="t" anchorCtr="0"/>
          <a:lstStyle>
            <a:lvl1pPr lvl="0" rtl="0">
              <a:spcBef>
                <a:spcPts val="0"/>
              </a:spcBef>
              <a:spcAft>
                <a:spcPts val="0"/>
              </a:spcAft>
              <a:buNone/>
              <a:defRPr sz="5716" b="1">
                <a:solidFill>
                  <a:srgbClr val="CDE3DC"/>
                </a:solidFill>
                <a:latin typeface="Arial"/>
                <a:ea typeface="Arial"/>
                <a:cs typeface="Arial"/>
                <a:sym typeface="Arial"/>
              </a:defRPr>
            </a:lvl1pPr>
            <a:lvl2pPr lvl="1" rtl="0">
              <a:spcBef>
                <a:spcPts val="3518"/>
              </a:spcBef>
              <a:spcAft>
                <a:spcPts val="0"/>
              </a:spcAft>
              <a:buNone/>
              <a:defRPr sz="5716" b="1">
                <a:solidFill>
                  <a:srgbClr val="CDE3DC"/>
                </a:solidFill>
                <a:latin typeface="Arial"/>
                <a:ea typeface="Arial"/>
                <a:cs typeface="Arial"/>
                <a:sym typeface="Arial"/>
              </a:defRPr>
            </a:lvl2pPr>
            <a:lvl3pPr lvl="2" rtl="0">
              <a:spcBef>
                <a:spcPts val="3518"/>
              </a:spcBef>
              <a:spcAft>
                <a:spcPts val="0"/>
              </a:spcAft>
              <a:buNone/>
              <a:defRPr sz="5716" b="1">
                <a:solidFill>
                  <a:srgbClr val="CDE3DC"/>
                </a:solidFill>
                <a:latin typeface="Arial"/>
                <a:ea typeface="Arial"/>
                <a:cs typeface="Arial"/>
                <a:sym typeface="Arial"/>
              </a:defRPr>
            </a:lvl3pPr>
            <a:lvl4pPr lvl="3" rtl="0">
              <a:spcBef>
                <a:spcPts val="3518"/>
              </a:spcBef>
              <a:spcAft>
                <a:spcPts val="0"/>
              </a:spcAft>
              <a:buNone/>
              <a:defRPr sz="5716" b="1">
                <a:solidFill>
                  <a:srgbClr val="CDE3DC"/>
                </a:solidFill>
                <a:latin typeface="Arial"/>
                <a:ea typeface="Arial"/>
                <a:cs typeface="Arial"/>
                <a:sym typeface="Arial"/>
              </a:defRPr>
            </a:lvl4pPr>
            <a:lvl5pPr lvl="4" rtl="0">
              <a:spcBef>
                <a:spcPts val="3518"/>
              </a:spcBef>
              <a:spcAft>
                <a:spcPts val="0"/>
              </a:spcAft>
              <a:buNone/>
              <a:defRPr sz="5716" b="1">
                <a:solidFill>
                  <a:srgbClr val="CDE3DC"/>
                </a:solidFill>
                <a:latin typeface="Arial"/>
                <a:ea typeface="Arial"/>
                <a:cs typeface="Arial"/>
                <a:sym typeface="Arial"/>
              </a:defRPr>
            </a:lvl5pPr>
            <a:lvl6pPr lvl="5" rtl="0">
              <a:spcBef>
                <a:spcPts val="3518"/>
              </a:spcBef>
              <a:spcAft>
                <a:spcPts val="0"/>
              </a:spcAft>
              <a:buNone/>
              <a:defRPr sz="5716" b="1">
                <a:solidFill>
                  <a:srgbClr val="CDE3DC"/>
                </a:solidFill>
                <a:latin typeface="Arial"/>
                <a:ea typeface="Arial"/>
                <a:cs typeface="Arial"/>
                <a:sym typeface="Arial"/>
              </a:defRPr>
            </a:lvl6pPr>
            <a:lvl7pPr lvl="6" rtl="0">
              <a:spcBef>
                <a:spcPts val="3518"/>
              </a:spcBef>
              <a:spcAft>
                <a:spcPts val="0"/>
              </a:spcAft>
              <a:buNone/>
              <a:defRPr sz="5716" b="1">
                <a:solidFill>
                  <a:srgbClr val="CDE3DC"/>
                </a:solidFill>
                <a:latin typeface="Arial"/>
                <a:ea typeface="Arial"/>
                <a:cs typeface="Arial"/>
                <a:sym typeface="Arial"/>
              </a:defRPr>
            </a:lvl7pPr>
            <a:lvl8pPr lvl="7" rtl="0">
              <a:spcBef>
                <a:spcPts val="3518"/>
              </a:spcBef>
              <a:spcAft>
                <a:spcPts val="0"/>
              </a:spcAft>
              <a:buNone/>
              <a:defRPr sz="5716" b="1">
                <a:solidFill>
                  <a:srgbClr val="CDE3DC"/>
                </a:solidFill>
                <a:latin typeface="Arial"/>
                <a:ea typeface="Arial"/>
                <a:cs typeface="Arial"/>
                <a:sym typeface="Arial"/>
              </a:defRPr>
            </a:lvl8pPr>
            <a:lvl9pPr lvl="8" rtl="0">
              <a:spcBef>
                <a:spcPts val="3518"/>
              </a:spcBef>
              <a:spcAft>
                <a:spcPts val="3518"/>
              </a:spcAft>
              <a:buNone/>
              <a:defRPr sz="5716" b="1">
                <a:solidFill>
                  <a:srgbClr val="CDE3DC"/>
                </a:solidFill>
                <a:latin typeface="Arial"/>
                <a:ea typeface="Arial"/>
                <a:cs typeface="Arial"/>
                <a:sym typeface="Arial"/>
              </a:defRPr>
            </a:lvl9pPr>
          </a:lstStyle>
          <a:p>
            <a:endParaRPr/>
          </a:p>
        </p:txBody>
      </p:sp>
      <p:sp>
        <p:nvSpPr>
          <p:cNvPr id="194" name="Google Shape;194;p21"/>
          <p:cNvSpPr txBox="1">
            <a:spLocks noGrp="1"/>
          </p:cNvSpPr>
          <p:nvPr>
            <p:ph type="subTitle" idx="14"/>
          </p:nvPr>
        </p:nvSpPr>
        <p:spPr>
          <a:xfrm>
            <a:off x="9820371" y="8639545"/>
            <a:ext cx="9314636" cy="1010553"/>
          </a:xfrm>
          <a:prstGeom prst="rect">
            <a:avLst/>
          </a:prstGeom>
        </p:spPr>
        <p:txBody>
          <a:bodyPr spcFirstLastPara="1" wrap="square" lIns="91425" tIns="91425" rIns="91425" bIns="91425" anchor="t" anchorCtr="0"/>
          <a:lstStyle>
            <a:lvl1pPr lvl="0" algn="r" rtl="0">
              <a:spcBef>
                <a:spcPts val="0"/>
              </a:spcBef>
              <a:spcAft>
                <a:spcPts val="0"/>
              </a:spcAft>
              <a:buNone/>
              <a:defRPr sz="5716" b="1">
                <a:solidFill>
                  <a:srgbClr val="CDE3DC"/>
                </a:solidFill>
                <a:latin typeface="Arial"/>
                <a:ea typeface="Arial"/>
                <a:cs typeface="Arial"/>
                <a:sym typeface="Arial"/>
              </a:defRPr>
            </a:lvl1pPr>
            <a:lvl2pPr lvl="1" algn="r" rtl="0">
              <a:spcBef>
                <a:spcPts val="3518"/>
              </a:spcBef>
              <a:spcAft>
                <a:spcPts val="0"/>
              </a:spcAft>
              <a:buNone/>
              <a:defRPr sz="5716" b="1">
                <a:solidFill>
                  <a:srgbClr val="CDE3DC"/>
                </a:solidFill>
                <a:latin typeface="Arial"/>
                <a:ea typeface="Arial"/>
                <a:cs typeface="Arial"/>
                <a:sym typeface="Arial"/>
              </a:defRPr>
            </a:lvl2pPr>
            <a:lvl3pPr lvl="2" algn="r" rtl="0">
              <a:spcBef>
                <a:spcPts val="3518"/>
              </a:spcBef>
              <a:spcAft>
                <a:spcPts val="0"/>
              </a:spcAft>
              <a:buNone/>
              <a:defRPr sz="5716" b="1">
                <a:solidFill>
                  <a:srgbClr val="CDE3DC"/>
                </a:solidFill>
                <a:latin typeface="Arial"/>
                <a:ea typeface="Arial"/>
                <a:cs typeface="Arial"/>
                <a:sym typeface="Arial"/>
              </a:defRPr>
            </a:lvl3pPr>
            <a:lvl4pPr lvl="3" algn="r" rtl="0">
              <a:spcBef>
                <a:spcPts val="3518"/>
              </a:spcBef>
              <a:spcAft>
                <a:spcPts val="0"/>
              </a:spcAft>
              <a:buNone/>
              <a:defRPr sz="5716" b="1">
                <a:solidFill>
                  <a:srgbClr val="CDE3DC"/>
                </a:solidFill>
                <a:latin typeface="Arial"/>
                <a:ea typeface="Arial"/>
                <a:cs typeface="Arial"/>
                <a:sym typeface="Arial"/>
              </a:defRPr>
            </a:lvl4pPr>
            <a:lvl5pPr lvl="4" algn="r" rtl="0">
              <a:spcBef>
                <a:spcPts val="3518"/>
              </a:spcBef>
              <a:spcAft>
                <a:spcPts val="0"/>
              </a:spcAft>
              <a:buNone/>
              <a:defRPr sz="5716" b="1">
                <a:solidFill>
                  <a:srgbClr val="CDE3DC"/>
                </a:solidFill>
                <a:latin typeface="Arial"/>
                <a:ea typeface="Arial"/>
                <a:cs typeface="Arial"/>
                <a:sym typeface="Arial"/>
              </a:defRPr>
            </a:lvl5pPr>
            <a:lvl6pPr lvl="5" algn="r" rtl="0">
              <a:spcBef>
                <a:spcPts val="3518"/>
              </a:spcBef>
              <a:spcAft>
                <a:spcPts val="0"/>
              </a:spcAft>
              <a:buNone/>
              <a:defRPr sz="5716" b="1">
                <a:solidFill>
                  <a:srgbClr val="CDE3DC"/>
                </a:solidFill>
                <a:latin typeface="Arial"/>
                <a:ea typeface="Arial"/>
                <a:cs typeface="Arial"/>
                <a:sym typeface="Arial"/>
              </a:defRPr>
            </a:lvl6pPr>
            <a:lvl7pPr lvl="6" algn="r" rtl="0">
              <a:spcBef>
                <a:spcPts val="3518"/>
              </a:spcBef>
              <a:spcAft>
                <a:spcPts val="0"/>
              </a:spcAft>
              <a:buNone/>
              <a:defRPr sz="5716" b="1">
                <a:solidFill>
                  <a:srgbClr val="CDE3DC"/>
                </a:solidFill>
                <a:latin typeface="Arial"/>
                <a:ea typeface="Arial"/>
                <a:cs typeface="Arial"/>
                <a:sym typeface="Arial"/>
              </a:defRPr>
            </a:lvl7pPr>
            <a:lvl8pPr lvl="7" algn="r" rtl="0">
              <a:spcBef>
                <a:spcPts val="3518"/>
              </a:spcBef>
              <a:spcAft>
                <a:spcPts val="0"/>
              </a:spcAft>
              <a:buNone/>
              <a:defRPr sz="5716" b="1">
                <a:solidFill>
                  <a:srgbClr val="CDE3DC"/>
                </a:solidFill>
                <a:latin typeface="Arial"/>
                <a:ea typeface="Arial"/>
                <a:cs typeface="Arial"/>
                <a:sym typeface="Arial"/>
              </a:defRPr>
            </a:lvl8pPr>
            <a:lvl9pPr lvl="8" algn="r" rtl="0">
              <a:spcBef>
                <a:spcPts val="3518"/>
              </a:spcBef>
              <a:spcAft>
                <a:spcPts val="3518"/>
              </a:spcAft>
              <a:buNone/>
              <a:defRPr sz="5716" b="1">
                <a:solidFill>
                  <a:srgbClr val="CDE3DC"/>
                </a:solidFill>
                <a:latin typeface="Arial"/>
                <a:ea typeface="Arial"/>
                <a:cs typeface="Arial"/>
                <a:sym typeface="Arial"/>
              </a:defRPr>
            </a:lvl9pPr>
          </a:lstStyle>
          <a:p>
            <a:endParaRPr/>
          </a:p>
        </p:txBody>
      </p:sp>
      <p:sp>
        <p:nvSpPr>
          <p:cNvPr id="195" name="Google Shape;195;p21"/>
          <p:cNvSpPr txBox="1">
            <a:spLocks noGrp="1"/>
          </p:cNvSpPr>
          <p:nvPr>
            <p:ph type="subTitle" idx="15"/>
          </p:nvPr>
        </p:nvSpPr>
        <p:spPr>
          <a:xfrm>
            <a:off x="1457899" y="8639545"/>
            <a:ext cx="10137796" cy="1010553"/>
          </a:xfrm>
          <a:prstGeom prst="rect">
            <a:avLst/>
          </a:prstGeom>
        </p:spPr>
        <p:txBody>
          <a:bodyPr spcFirstLastPara="1" wrap="square" lIns="91425" tIns="91425" rIns="91425" bIns="91425" anchor="t" anchorCtr="0"/>
          <a:lstStyle>
            <a:lvl1pPr lvl="0" rtl="0">
              <a:spcBef>
                <a:spcPts val="0"/>
              </a:spcBef>
              <a:spcAft>
                <a:spcPts val="0"/>
              </a:spcAft>
              <a:buNone/>
              <a:defRPr sz="5716" b="1">
                <a:solidFill>
                  <a:srgbClr val="CDE3DC"/>
                </a:solidFill>
                <a:latin typeface="Arial"/>
                <a:ea typeface="Arial"/>
                <a:cs typeface="Arial"/>
                <a:sym typeface="Arial"/>
              </a:defRPr>
            </a:lvl1pPr>
            <a:lvl2pPr lvl="1" rtl="0">
              <a:spcBef>
                <a:spcPts val="3518"/>
              </a:spcBef>
              <a:spcAft>
                <a:spcPts val="0"/>
              </a:spcAft>
              <a:buNone/>
              <a:defRPr sz="5716" b="1">
                <a:solidFill>
                  <a:srgbClr val="CDE3DC"/>
                </a:solidFill>
                <a:latin typeface="Arial"/>
                <a:ea typeface="Arial"/>
                <a:cs typeface="Arial"/>
                <a:sym typeface="Arial"/>
              </a:defRPr>
            </a:lvl2pPr>
            <a:lvl3pPr lvl="2" rtl="0">
              <a:spcBef>
                <a:spcPts val="3518"/>
              </a:spcBef>
              <a:spcAft>
                <a:spcPts val="0"/>
              </a:spcAft>
              <a:buNone/>
              <a:defRPr sz="5716" b="1">
                <a:solidFill>
                  <a:srgbClr val="CDE3DC"/>
                </a:solidFill>
                <a:latin typeface="Arial"/>
                <a:ea typeface="Arial"/>
                <a:cs typeface="Arial"/>
                <a:sym typeface="Arial"/>
              </a:defRPr>
            </a:lvl3pPr>
            <a:lvl4pPr lvl="3" rtl="0">
              <a:spcBef>
                <a:spcPts val="3518"/>
              </a:spcBef>
              <a:spcAft>
                <a:spcPts val="0"/>
              </a:spcAft>
              <a:buNone/>
              <a:defRPr sz="5716" b="1">
                <a:solidFill>
                  <a:srgbClr val="CDE3DC"/>
                </a:solidFill>
                <a:latin typeface="Arial"/>
                <a:ea typeface="Arial"/>
                <a:cs typeface="Arial"/>
                <a:sym typeface="Arial"/>
              </a:defRPr>
            </a:lvl4pPr>
            <a:lvl5pPr lvl="4" rtl="0">
              <a:spcBef>
                <a:spcPts val="3518"/>
              </a:spcBef>
              <a:spcAft>
                <a:spcPts val="0"/>
              </a:spcAft>
              <a:buNone/>
              <a:defRPr sz="5716" b="1">
                <a:solidFill>
                  <a:srgbClr val="CDE3DC"/>
                </a:solidFill>
                <a:latin typeface="Arial"/>
                <a:ea typeface="Arial"/>
                <a:cs typeface="Arial"/>
                <a:sym typeface="Arial"/>
              </a:defRPr>
            </a:lvl5pPr>
            <a:lvl6pPr lvl="5" rtl="0">
              <a:spcBef>
                <a:spcPts val="3518"/>
              </a:spcBef>
              <a:spcAft>
                <a:spcPts val="0"/>
              </a:spcAft>
              <a:buNone/>
              <a:defRPr sz="5716" b="1">
                <a:solidFill>
                  <a:srgbClr val="CDE3DC"/>
                </a:solidFill>
                <a:latin typeface="Arial"/>
                <a:ea typeface="Arial"/>
                <a:cs typeface="Arial"/>
                <a:sym typeface="Arial"/>
              </a:defRPr>
            </a:lvl6pPr>
            <a:lvl7pPr lvl="6" rtl="0">
              <a:spcBef>
                <a:spcPts val="3518"/>
              </a:spcBef>
              <a:spcAft>
                <a:spcPts val="0"/>
              </a:spcAft>
              <a:buNone/>
              <a:defRPr sz="5716" b="1">
                <a:solidFill>
                  <a:srgbClr val="CDE3DC"/>
                </a:solidFill>
                <a:latin typeface="Arial"/>
                <a:ea typeface="Arial"/>
                <a:cs typeface="Arial"/>
                <a:sym typeface="Arial"/>
              </a:defRPr>
            </a:lvl7pPr>
            <a:lvl8pPr lvl="7" rtl="0">
              <a:spcBef>
                <a:spcPts val="3518"/>
              </a:spcBef>
              <a:spcAft>
                <a:spcPts val="0"/>
              </a:spcAft>
              <a:buNone/>
              <a:defRPr sz="5716" b="1">
                <a:solidFill>
                  <a:srgbClr val="CDE3DC"/>
                </a:solidFill>
                <a:latin typeface="Arial"/>
                <a:ea typeface="Arial"/>
                <a:cs typeface="Arial"/>
                <a:sym typeface="Arial"/>
              </a:defRPr>
            </a:lvl8pPr>
            <a:lvl9pPr lvl="8" rtl="0">
              <a:spcBef>
                <a:spcPts val="3518"/>
              </a:spcBef>
              <a:spcAft>
                <a:spcPts val="3518"/>
              </a:spcAft>
              <a:buNone/>
              <a:defRPr sz="5716" b="1">
                <a:solidFill>
                  <a:srgbClr val="CDE3DC"/>
                </a:solidFill>
                <a:latin typeface="Arial"/>
                <a:ea typeface="Arial"/>
                <a:cs typeface="Arial"/>
                <a:sym typeface="Arial"/>
              </a:defRPr>
            </a:lvl9pPr>
          </a:lstStyle>
          <a:p>
            <a:endParaRPr/>
          </a:p>
        </p:txBody>
      </p:sp>
      <p:grpSp>
        <p:nvGrpSpPr>
          <p:cNvPr id="196" name="Google Shape;196;p21"/>
          <p:cNvGrpSpPr/>
          <p:nvPr/>
        </p:nvGrpSpPr>
        <p:grpSpPr>
          <a:xfrm>
            <a:off x="-32100" y="2058683"/>
            <a:ext cx="20274932" cy="275560"/>
            <a:chOff x="-14600" y="912702"/>
            <a:chExt cx="9221700" cy="167100"/>
          </a:xfrm>
        </p:grpSpPr>
        <p:cxnSp>
          <p:nvCxnSpPr>
            <p:cNvPr id="197" name="Google Shape;197;p21"/>
            <p:cNvCxnSpPr/>
            <p:nvPr/>
          </p:nvCxnSpPr>
          <p:spPr>
            <a:xfrm rot="10800000" flipH="1">
              <a:off x="-14600" y="1065102"/>
              <a:ext cx="9221700" cy="14700"/>
            </a:xfrm>
            <a:prstGeom prst="straightConnector1">
              <a:avLst/>
            </a:prstGeom>
            <a:noFill/>
            <a:ln w="114300" cap="flat" cmpd="sng">
              <a:solidFill>
                <a:srgbClr val="FFFFFF"/>
              </a:solidFill>
              <a:prstDash val="solid"/>
              <a:round/>
              <a:headEnd type="none" w="med" len="med"/>
              <a:tailEnd type="none" w="med" len="med"/>
            </a:ln>
          </p:spPr>
        </p:cxnSp>
        <p:cxnSp>
          <p:nvCxnSpPr>
            <p:cNvPr id="198" name="Google Shape;198;p21"/>
            <p:cNvCxnSpPr/>
            <p:nvPr/>
          </p:nvCxnSpPr>
          <p:spPr>
            <a:xfrm rot="10800000" flipH="1">
              <a:off x="-14600" y="912702"/>
              <a:ext cx="9221700" cy="14700"/>
            </a:xfrm>
            <a:prstGeom prst="straightConnector1">
              <a:avLst/>
            </a:prstGeom>
            <a:noFill/>
            <a:ln w="38100" cap="flat" cmpd="sng">
              <a:solidFill>
                <a:srgbClr val="0FAFFF"/>
              </a:solidFill>
              <a:prstDash val="solid"/>
              <a:round/>
              <a:headEnd type="none" w="med" len="med"/>
              <a:tailEnd type="none" w="med" len="med"/>
            </a:ln>
          </p:spPr>
        </p:cxnSp>
      </p:grpSp>
      <p:grpSp>
        <p:nvGrpSpPr>
          <p:cNvPr id="199" name="Google Shape;199;p21"/>
          <p:cNvGrpSpPr/>
          <p:nvPr/>
        </p:nvGrpSpPr>
        <p:grpSpPr>
          <a:xfrm>
            <a:off x="-32100" y="10127418"/>
            <a:ext cx="20274932" cy="275560"/>
            <a:chOff x="-14600" y="6141275"/>
            <a:chExt cx="9221700" cy="167100"/>
          </a:xfrm>
        </p:grpSpPr>
        <p:cxnSp>
          <p:nvCxnSpPr>
            <p:cNvPr id="200" name="Google Shape;200;p21"/>
            <p:cNvCxnSpPr/>
            <p:nvPr/>
          </p:nvCxnSpPr>
          <p:spPr>
            <a:xfrm rot="10800000" flipH="1">
              <a:off x="-14600" y="6293675"/>
              <a:ext cx="9221700" cy="14700"/>
            </a:xfrm>
            <a:prstGeom prst="straightConnector1">
              <a:avLst/>
            </a:prstGeom>
            <a:noFill/>
            <a:ln w="38100" cap="flat" cmpd="sng">
              <a:solidFill>
                <a:srgbClr val="0FAFFF"/>
              </a:solidFill>
              <a:prstDash val="solid"/>
              <a:round/>
              <a:headEnd type="none" w="med" len="med"/>
              <a:tailEnd type="none" w="med" len="med"/>
            </a:ln>
          </p:spPr>
        </p:cxnSp>
        <p:cxnSp>
          <p:nvCxnSpPr>
            <p:cNvPr id="201" name="Google Shape;201;p21"/>
            <p:cNvCxnSpPr/>
            <p:nvPr/>
          </p:nvCxnSpPr>
          <p:spPr>
            <a:xfrm rot="10800000" flipH="1">
              <a:off x="-14600" y="6141275"/>
              <a:ext cx="9221700" cy="14700"/>
            </a:xfrm>
            <a:prstGeom prst="straightConnector1">
              <a:avLst/>
            </a:prstGeom>
            <a:noFill/>
            <a:ln w="114300" cap="flat" cmpd="sng">
              <a:solidFill>
                <a:srgbClr val="FFFFFF"/>
              </a:solidFill>
              <a:prstDash val="solid"/>
              <a:round/>
              <a:headEnd type="none" w="med" len="med"/>
              <a:tailEnd type="none" w="med" len="med"/>
            </a:ln>
          </p:spPr>
        </p:cxnSp>
      </p:grpSp>
      <p:sp>
        <p:nvSpPr>
          <p:cNvPr id="202" name="Google Shape;202;p21"/>
          <p:cNvSpPr txBox="1">
            <a:spLocks noGrp="1"/>
          </p:cNvSpPr>
          <p:nvPr>
            <p:ph type="title"/>
          </p:nvPr>
        </p:nvSpPr>
        <p:spPr>
          <a:xfrm>
            <a:off x="1295420" y="1202843"/>
            <a:ext cx="16975696" cy="865434"/>
          </a:xfrm>
          <a:prstGeom prst="rect">
            <a:avLst/>
          </a:prstGeom>
        </p:spPr>
        <p:txBody>
          <a:bodyPr spcFirstLastPara="1" wrap="square" lIns="91425" tIns="91425" rIns="91425" bIns="91425" anchor="b" anchorCtr="0"/>
          <a:lstStyle>
            <a:lvl1pPr lvl="0" rtl="0">
              <a:spcBef>
                <a:spcPts val="0"/>
              </a:spcBef>
              <a:spcAft>
                <a:spcPts val="0"/>
              </a:spcAft>
              <a:buNone/>
              <a:defRPr sz="7915" b="1">
                <a:solidFill>
                  <a:srgbClr val="FFFFFF"/>
                </a:solidFill>
                <a:latin typeface="Arial"/>
                <a:ea typeface="Arial"/>
                <a:cs typeface="Arial"/>
                <a:sym typeface="Arial"/>
              </a:defRPr>
            </a:lvl1pPr>
            <a:lvl2pPr lvl="1" rtl="0">
              <a:spcBef>
                <a:spcPts val="0"/>
              </a:spcBef>
              <a:spcAft>
                <a:spcPts val="0"/>
              </a:spcAft>
              <a:buNone/>
              <a:defRPr sz="7915" b="1">
                <a:solidFill>
                  <a:srgbClr val="FFFFFF"/>
                </a:solidFill>
                <a:latin typeface="Arial"/>
                <a:ea typeface="Arial"/>
                <a:cs typeface="Arial"/>
                <a:sym typeface="Arial"/>
              </a:defRPr>
            </a:lvl2pPr>
            <a:lvl3pPr lvl="2" rtl="0">
              <a:spcBef>
                <a:spcPts val="0"/>
              </a:spcBef>
              <a:spcAft>
                <a:spcPts val="0"/>
              </a:spcAft>
              <a:buNone/>
              <a:defRPr sz="7915" b="1">
                <a:solidFill>
                  <a:srgbClr val="FFFFFF"/>
                </a:solidFill>
                <a:latin typeface="Arial"/>
                <a:ea typeface="Arial"/>
                <a:cs typeface="Arial"/>
                <a:sym typeface="Arial"/>
              </a:defRPr>
            </a:lvl3pPr>
            <a:lvl4pPr lvl="3" rtl="0">
              <a:spcBef>
                <a:spcPts val="0"/>
              </a:spcBef>
              <a:spcAft>
                <a:spcPts val="0"/>
              </a:spcAft>
              <a:buNone/>
              <a:defRPr sz="7915" b="1">
                <a:solidFill>
                  <a:srgbClr val="FFFFFF"/>
                </a:solidFill>
                <a:latin typeface="Arial"/>
                <a:ea typeface="Arial"/>
                <a:cs typeface="Arial"/>
                <a:sym typeface="Arial"/>
              </a:defRPr>
            </a:lvl4pPr>
            <a:lvl5pPr lvl="4" rtl="0">
              <a:spcBef>
                <a:spcPts val="0"/>
              </a:spcBef>
              <a:spcAft>
                <a:spcPts val="0"/>
              </a:spcAft>
              <a:buNone/>
              <a:defRPr sz="7915" b="1">
                <a:solidFill>
                  <a:srgbClr val="FFFFFF"/>
                </a:solidFill>
                <a:latin typeface="Arial"/>
                <a:ea typeface="Arial"/>
                <a:cs typeface="Arial"/>
                <a:sym typeface="Arial"/>
              </a:defRPr>
            </a:lvl5pPr>
            <a:lvl6pPr lvl="5" rtl="0">
              <a:spcBef>
                <a:spcPts val="0"/>
              </a:spcBef>
              <a:spcAft>
                <a:spcPts val="0"/>
              </a:spcAft>
              <a:buNone/>
              <a:defRPr sz="7915" b="1">
                <a:solidFill>
                  <a:srgbClr val="FFFFFF"/>
                </a:solidFill>
                <a:latin typeface="Arial"/>
                <a:ea typeface="Arial"/>
                <a:cs typeface="Arial"/>
                <a:sym typeface="Arial"/>
              </a:defRPr>
            </a:lvl6pPr>
            <a:lvl7pPr lvl="6" rtl="0">
              <a:spcBef>
                <a:spcPts val="0"/>
              </a:spcBef>
              <a:spcAft>
                <a:spcPts val="0"/>
              </a:spcAft>
              <a:buNone/>
              <a:defRPr sz="7915" b="1">
                <a:solidFill>
                  <a:srgbClr val="FFFFFF"/>
                </a:solidFill>
                <a:latin typeface="Arial"/>
                <a:ea typeface="Arial"/>
                <a:cs typeface="Arial"/>
                <a:sym typeface="Arial"/>
              </a:defRPr>
            </a:lvl7pPr>
            <a:lvl8pPr lvl="7" rtl="0">
              <a:spcBef>
                <a:spcPts val="0"/>
              </a:spcBef>
              <a:spcAft>
                <a:spcPts val="0"/>
              </a:spcAft>
              <a:buNone/>
              <a:defRPr sz="7915" b="1">
                <a:solidFill>
                  <a:srgbClr val="FFFFFF"/>
                </a:solidFill>
                <a:latin typeface="Arial"/>
                <a:ea typeface="Arial"/>
                <a:cs typeface="Arial"/>
                <a:sym typeface="Arial"/>
              </a:defRPr>
            </a:lvl8pPr>
            <a:lvl9pPr lvl="8" rtl="0">
              <a:spcBef>
                <a:spcPts val="0"/>
              </a:spcBef>
              <a:spcAft>
                <a:spcPts val="0"/>
              </a:spcAft>
              <a:buNone/>
              <a:defRPr sz="7915" b="1">
                <a:solidFill>
                  <a:srgbClr val="FFFFFF"/>
                </a:solidFill>
                <a:latin typeface="Arial"/>
                <a:ea typeface="Arial"/>
                <a:cs typeface="Arial"/>
                <a:sym typeface="Arial"/>
              </a:defRPr>
            </a:lvl9pPr>
          </a:lstStyle>
          <a:p>
            <a:endParaRPr/>
          </a:p>
        </p:txBody>
      </p:sp>
    </p:spTree>
    <p:extLst>
      <p:ext uri="{BB962C8B-B14F-4D97-AF65-F5344CB8AC3E}">
        <p14:creationId xmlns:p14="http://schemas.microsoft.com/office/powerpoint/2010/main" val="30604690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Agenda 2 - Three Slots">
  <p:cSld name="Agenda 2 - Three Slots">
    <p:spTree>
      <p:nvGrpSpPr>
        <p:cNvPr id="1" name="Shape 231"/>
        <p:cNvGrpSpPr/>
        <p:nvPr/>
      </p:nvGrpSpPr>
      <p:grpSpPr>
        <a:xfrm>
          <a:off x="0" y="0"/>
          <a:ext cx="0" cy="0"/>
          <a:chOff x="0" y="0"/>
          <a:chExt cx="0" cy="0"/>
        </a:xfrm>
      </p:grpSpPr>
      <p:sp>
        <p:nvSpPr>
          <p:cNvPr id="232" name="Google Shape;232;p23"/>
          <p:cNvSpPr txBox="1">
            <a:spLocks noGrp="1"/>
          </p:cNvSpPr>
          <p:nvPr>
            <p:ph type="sldNum" idx="12"/>
          </p:nvPr>
        </p:nvSpPr>
        <p:spPr>
          <a:xfrm>
            <a:off x="18627640" y="10084882"/>
            <a:ext cx="1206378" cy="865434"/>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grpSp>
        <p:nvGrpSpPr>
          <p:cNvPr id="233" name="Google Shape;233;p23"/>
          <p:cNvGrpSpPr/>
          <p:nvPr/>
        </p:nvGrpSpPr>
        <p:grpSpPr>
          <a:xfrm>
            <a:off x="-32102" y="2831076"/>
            <a:ext cx="18564949" cy="1968550"/>
            <a:chOff x="-14600" y="1630542"/>
            <a:chExt cx="8060275" cy="991800"/>
          </a:xfrm>
        </p:grpSpPr>
        <p:sp>
          <p:nvSpPr>
            <p:cNvPr id="234" name="Google Shape;234;p23"/>
            <p:cNvSpPr/>
            <p:nvPr/>
          </p:nvSpPr>
          <p:spPr>
            <a:xfrm>
              <a:off x="-14600" y="1710438"/>
              <a:ext cx="7602300" cy="861900"/>
            </a:xfrm>
            <a:prstGeom prst="rect">
              <a:avLst/>
            </a:prstGeom>
            <a:solidFill>
              <a:srgbClr val="FF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3957"/>
            </a:p>
          </p:txBody>
        </p:sp>
        <p:sp>
          <p:nvSpPr>
            <p:cNvPr id="235" name="Google Shape;235;p23"/>
            <p:cNvSpPr/>
            <p:nvPr/>
          </p:nvSpPr>
          <p:spPr>
            <a:xfrm>
              <a:off x="7190375" y="1630542"/>
              <a:ext cx="855300" cy="991800"/>
            </a:xfrm>
            <a:prstGeom prst="ellipse">
              <a:avLst/>
            </a:prstGeom>
            <a:solidFill>
              <a:srgbClr val="FFFFFF"/>
            </a:solidFill>
            <a:ln w="38100" cap="flat" cmpd="sng">
              <a:solidFill>
                <a:srgbClr val="003C7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3957"/>
            </a:p>
          </p:txBody>
        </p:sp>
      </p:grpSp>
      <p:sp>
        <p:nvSpPr>
          <p:cNvPr id="236" name="Google Shape;236;p23"/>
          <p:cNvSpPr txBox="1">
            <a:spLocks noGrp="1"/>
          </p:cNvSpPr>
          <p:nvPr>
            <p:ph type="subTitle" idx="1"/>
          </p:nvPr>
        </p:nvSpPr>
        <p:spPr>
          <a:xfrm>
            <a:off x="1336681" y="3384782"/>
            <a:ext cx="14917796" cy="962400"/>
          </a:xfrm>
          <a:prstGeom prst="rect">
            <a:avLst/>
          </a:prstGeom>
        </p:spPr>
        <p:txBody>
          <a:bodyPr spcFirstLastPara="1" wrap="square" lIns="91425" tIns="91425" rIns="91425" bIns="91425" anchor="t" anchorCtr="0"/>
          <a:lstStyle>
            <a:lvl1pPr lvl="0" rtl="0">
              <a:spcBef>
                <a:spcPts val="0"/>
              </a:spcBef>
              <a:spcAft>
                <a:spcPts val="0"/>
              </a:spcAft>
              <a:buNone/>
              <a:defRPr sz="4837" b="1">
                <a:solidFill>
                  <a:srgbClr val="000000"/>
                </a:solidFill>
                <a:latin typeface="Arial"/>
                <a:ea typeface="Arial"/>
                <a:cs typeface="Arial"/>
                <a:sym typeface="Arial"/>
              </a:defRPr>
            </a:lvl1pPr>
            <a:lvl2pPr lvl="1" rtl="0">
              <a:spcBef>
                <a:spcPts val="3518"/>
              </a:spcBef>
              <a:spcAft>
                <a:spcPts val="0"/>
              </a:spcAft>
              <a:buNone/>
              <a:defRPr sz="4837" b="1">
                <a:solidFill>
                  <a:srgbClr val="000000"/>
                </a:solidFill>
                <a:latin typeface="Arial"/>
                <a:ea typeface="Arial"/>
                <a:cs typeface="Arial"/>
                <a:sym typeface="Arial"/>
              </a:defRPr>
            </a:lvl2pPr>
            <a:lvl3pPr lvl="2" rtl="0">
              <a:spcBef>
                <a:spcPts val="3518"/>
              </a:spcBef>
              <a:spcAft>
                <a:spcPts val="0"/>
              </a:spcAft>
              <a:buNone/>
              <a:defRPr sz="4837" b="1">
                <a:solidFill>
                  <a:srgbClr val="000000"/>
                </a:solidFill>
                <a:latin typeface="Arial"/>
                <a:ea typeface="Arial"/>
                <a:cs typeface="Arial"/>
                <a:sym typeface="Arial"/>
              </a:defRPr>
            </a:lvl3pPr>
            <a:lvl4pPr lvl="3" rtl="0">
              <a:spcBef>
                <a:spcPts val="3518"/>
              </a:spcBef>
              <a:spcAft>
                <a:spcPts val="0"/>
              </a:spcAft>
              <a:buNone/>
              <a:defRPr sz="4837" b="1">
                <a:solidFill>
                  <a:srgbClr val="000000"/>
                </a:solidFill>
                <a:latin typeface="Arial"/>
                <a:ea typeface="Arial"/>
                <a:cs typeface="Arial"/>
                <a:sym typeface="Arial"/>
              </a:defRPr>
            </a:lvl4pPr>
            <a:lvl5pPr lvl="4" rtl="0">
              <a:spcBef>
                <a:spcPts val="3518"/>
              </a:spcBef>
              <a:spcAft>
                <a:spcPts val="0"/>
              </a:spcAft>
              <a:buNone/>
              <a:defRPr sz="4837" b="1">
                <a:solidFill>
                  <a:srgbClr val="000000"/>
                </a:solidFill>
                <a:latin typeface="Arial"/>
                <a:ea typeface="Arial"/>
                <a:cs typeface="Arial"/>
                <a:sym typeface="Arial"/>
              </a:defRPr>
            </a:lvl5pPr>
            <a:lvl6pPr lvl="5" rtl="0">
              <a:spcBef>
                <a:spcPts val="3518"/>
              </a:spcBef>
              <a:spcAft>
                <a:spcPts val="0"/>
              </a:spcAft>
              <a:buNone/>
              <a:defRPr sz="4837" b="1">
                <a:solidFill>
                  <a:srgbClr val="000000"/>
                </a:solidFill>
                <a:latin typeface="Arial"/>
                <a:ea typeface="Arial"/>
                <a:cs typeface="Arial"/>
                <a:sym typeface="Arial"/>
              </a:defRPr>
            </a:lvl6pPr>
            <a:lvl7pPr lvl="6" rtl="0">
              <a:spcBef>
                <a:spcPts val="3518"/>
              </a:spcBef>
              <a:spcAft>
                <a:spcPts val="0"/>
              </a:spcAft>
              <a:buNone/>
              <a:defRPr sz="4837" b="1">
                <a:solidFill>
                  <a:srgbClr val="000000"/>
                </a:solidFill>
                <a:latin typeface="Arial"/>
                <a:ea typeface="Arial"/>
                <a:cs typeface="Arial"/>
                <a:sym typeface="Arial"/>
              </a:defRPr>
            </a:lvl7pPr>
            <a:lvl8pPr lvl="7" rtl="0">
              <a:spcBef>
                <a:spcPts val="3518"/>
              </a:spcBef>
              <a:spcAft>
                <a:spcPts val="0"/>
              </a:spcAft>
              <a:buNone/>
              <a:defRPr sz="4837" b="1">
                <a:solidFill>
                  <a:srgbClr val="000000"/>
                </a:solidFill>
                <a:latin typeface="Arial"/>
                <a:ea typeface="Arial"/>
                <a:cs typeface="Arial"/>
                <a:sym typeface="Arial"/>
              </a:defRPr>
            </a:lvl8pPr>
            <a:lvl9pPr lvl="8" rtl="0">
              <a:spcBef>
                <a:spcPts val="3518"/>
              </a:spcBef>
              <a:spcAft>
                <a:spcPts val="3518"/>
              </a:spcAft>
              <a:buNone/>
              <a:defRPr sz="4837" b="1">
                <a:solidFill>
                  <a:srgbClr val="000000"/>
                </a:solidFill>
                <a:latin typeface="Arial"/>
                <a:ea typeface="Arial"/>
                <a:cs typeface="Arial"/>
                <a:sym typeface="Arial"/>
              </a:defRPr>
            </a:lvl9pPr>
          </a:lstStyle>
          <a:p>
            <a:endParaRPr/>
          </a:p>
        </p:txBody>
      </p:sp>
      <p:grpSp>
        <p:nvGrpSpPr>
          <p:cNvPr id="237" name="Google Shape;237;p23"/>
          <p:cNvGrpSpPr/>
          <p:nvPr/>
        </p:nvGrpSpPr>
        <p:grpSpPr>
          <a:xfrm>
            <a:off x="-32102" y="5218607"/>
            <a:ext cx="18564949" cy="1968550"/>
            <a:chOff x="-14600" y="1630542"/>
            <a:chExt cx="8060275" cy="991800"/>
          </a:xfrm>
        </p:grpSpPr>
        <p:sp>
          <p:nvSpPr>
            <p:cNvPr id="238" name="Google Shape;238;p23"/>
            <p:cNvSpPr/>
            <p:nvPr/>
          </p:nvSpPr>
          <p:spPr>
            <a:xfrm>
              <a:off x="-14600" y="1710438"/>
              <a:ext cx="7602300" cy="861900"/>
            </a:xfrm>
            <a:prstGeom prst="rect">
              <a:avLst/>
            </a:prstGeom>
            <a:solidFill>
              <a:srgbClr val="FF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3957"/>
            </a:p>
          </p:txBody>
        </p:sp>
        <p:sp>
          <p:nvSpPr>
            <p:cNvPr id="239" name="Google Shape;239;p23"/>
            <p:cNvSpPr/>
            <p:nvPr/>
          </p:nvSpPr>
          <p:spPr>
            <a:xfrm>
              <a:off x="7190375" y="1630542"/>
              <a:ext cx="855300" cy="991800"/>
            </a:xfrm>
            <a:prstGeom prst="ellipse">
              <a:avLst/>
            </a:prstGeom>
            <a:solidFill>
              <a:srgbClr val="FFFFFF"/>
            </a:solidFill>
            <a:ln w="38100" cap="flat" cmpd="sng">
              <a:solidFill>
                <a:srgbClr val="003C7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3957"/>
            </a:p>
          </p:txBody>
        </p:sp>
      </p:grpSp>
      <p:sp>
        <p:nvSpPr>
          <p:cNvPr id="240" name="Google Shape;240;p23"/>
          <p:cNvSpPr txBox="1">
            <a:spLocks noGrp="1"/>
          </p:cNvSpPr>
          <p:nvPr>
            <p:ph type="subTitle" idx="2"/>
          </p:nvPr>
        </p:nvSpPr>
        <p:spPr>
          <a:xfrm>
            <a:off x="1420147" y="5772311"/>
            <a:ext cx="14917796" cy="962400"/>
          </a:xfrm>
          <a:prstGeom prst="rect">
            <a:avLst/>
          </a:prstGeom>
        </p:spPr>
        <p:txBody>
          <a:bodyPr spcFirstLastPara="1" wrap="square" lIns="91425" tIns="91425" rIns="91425" bIns="91425" anchor="t" anchorCtr="0"/>
          <a:lstStyle>
            <a:lvl1pPr lvl="0" rtl="0">
              <a:spcBef>
                <a:spcPts val="0"/>
              </a:spcBef>
              <a:spcAft>
                <a:spcPts val="0"/>
              </a:spcAft>
              <a:buNone/>
              <a:defRPr sz="4837" b="1">
                <a:solidFill>
                  <a:srgbClr val="000000"/>
                </a:solidFill>
                <a:latin typeface="Arial"/>
                <a:ea typeface="Arial"/>
                <a:cs typeface="Arial"/>
                <a:sym typeface="Arial"/>
              </a:defRPr>
            </a:lvl1pPr>
            <a:lvl2pPr lvl="1" rtl="0">
              <a:spcBef>
                <a:spcPts val="3518"/>
              </a:spcBef>
              <a:spcAft>
                <a:spcPts val="0"/>
              </a:spcAft>
              <a:buNone/>
              <a:defRPr sz="4837" b="1">
                <a:solidFill>
                  <a:srgbClr val="000000"/>
                </a:solidFill>
                <a:latin typeface="Arial"/>
                <a:ea typeface="Arial"/>
                <a:cs typeface="Arial"/>
                <a:sym typeface="Arial"/>
              </a:defRPr>
            </a:lvl2pPr>
            <a:lvl3pPr lvl="2" rtl="0">
              <a:spcBef>
                <a:spcPts val="3518"/>
              </a:spcBef>
              <a:spcAft>
                <a:spcPts val="0"/>
              </a:spcAft>
              <a:buNone/>
              <a:defRPr sz="4837" b="1">
                <a:solidFill>
                  <a:srgbClr val="000000"/>
                </a:solidFill>
                <a:latin typeface="Arial"/>
                <a:ea typeface="Arial"/>
                <a:cs typeface="Arial"/>
                <a:sym typeface="Arial"/>
              </a:defRPr>
            </a:lvl3pPr>
            <a:lvl4pPr lvl="3" rtl="0">
              <a:spcBef>
                <a:spcPts val="3518"/>
              </a:spcBef>
              <a:spcAft>
                <a:spcPts val="0"/>
              </a:spcAft>
              <a:buNone/>
              <a:defRPr sz="4837" b="1">
                <a:solidFill>
                  <a:srgbClr val="000000"/>
                </a:solidFill>
                <a:latin typeface="Arial"/>
                <a:ea typeface="Arial"/>
                <a:cs typeface="Arial"/>
                <a:sym typeface="Arial"/>
              </a:defRPr>
            </a:lvl4pPr>
            <a:lvl5pPr lvl="4" rtl="0">
              <a:spcBef>
                <a:spcPts val="3518"/>
              </a:spcBef>
              <a:spcAft>
                <a:spcPts val="0"/>
              </a:spcAft>
              <a:buNone/>
              <a:defRPr sz="4837" b="1">
                <a:solidFill>
                  <a:srgbClr val="000000"/>
                </a:solidFill>
                <a:latin typeface="Arial"/>
                <a:ea typeface="Arial"/>
                <a:cs typeface="Arial"/>
                <a:sym typeface="Arial"/>
              </a:defRPr>
            </a:lvl5pPr>
            <a:lvl6pPr lvl="5" rtl="0">
              <a:spcBef>
                <a:spcPts val="3518"/>
              </a:spcBef>
              <a:spcAft>
                <a:spcPts val="0"/>
              </a:spcAft>
              <a:buNone/>
              <a:defRPr sz="4837" b="1">
                <a:solidFill>
                  <a:srgbClr val="000000"/>
                </a:solidFill>
                <a:latin typeface="Arial"/>
                <a:ea typeface="Arial"/>
                <a:cs typeface="Arial"/>
                <a:sym typeface="Arial"/>
              </a:defRPr>
            </a:lvl6pPr>
            <a:lvl7pPr lvl="6" rtl="0">
              <a:spcBef>
                <a:spcPts val="3518"/>
              </a:spcBef>
              <a:spcAft>
                <a:spcPts val="0"/>
              </a:spcAft>
              <a:buNone/>
              <a:defRPr sz="4837" b="1">
                <a:solidFill>
                  <a:srgbClr val="000000"/>
                </a:solidFill>
                <a:latin typeface="Arial"/>
                <a:ea typeface="Arial"/>
                <a:cs typeface="Arial"/>
                <a:sym typeface="Arial"/>
              </a:defRPr>
            </a:lvl7pPr>
            <a:lvl8pPr lvl="7" rtl="0">
              <a:spcBef>
                <a:spcPts val="3518"/>
              </a:spcBef>
              <a:spcAft>
                <a:spcPts val="0"/>
              </a:spcAft>
              <a:buNone/>
              <a:defRPr sz="4837" b="1">
                <a:solidFill>
                  <a:srgbClr val="000000"/>
                </a:solidFill>
                <a:latin typeface="Arial"/>
                <a:ea typeface="Arial"/>
                <a:cs typeface="Arial"/>
                <a:sym typeface="Arial"/>
              </a:defRPr>
            </a:lvl8pPr>
            <a:lvl9pPr lvl="8" rtl="0">
              <a:spcBef>
                <a:spcPts val="3518"/>
              </a:spcBef>
              <a:spcAft>
                <a:spcPts val="3518"/>
              </a:spcAft>
              <a:buNone/>
              <a:defRPr sz="4837" b="1">
                <a:solidFill>
                  <a:srgbClr val="000000"/>
                </a:solidFill>
                <a:latin typeface="Arial"/>
                <a:ea typeface="Arial"/>
                <a:cs typeface="Arial"/>
                <a:sym typeface="Arial"/>
              </a:defRPr>
            </a:lvl9pPr>
          </a:lstStyle>
          <a:p>
            <a:endParaRPr/>
          </a:p>
        </p:txBody>
      </p:sp>
      <p:grpSp>
        <p:nvGrpSpPr>
          <p:cNvPr id="241" name="Google Shape;241;p23"/>
          <p:cNvGrpSpPr/>
          <p:nvPr/>
        </p:nvGrpSpPr>
        <p:grpSpPr>
          <a:xfrm>
            <a:off x="-32102" y="7606139"/>
            <a:ext cx="18564949" cy="1968550"/>
            <a:chOff x="-14600" y="1630542"/>
            <a:chExt cx="8060275" cy="991800"/>
          </a:xfrm>
        </p:grpSpPr>
        <p:sp>
          <p:nvSpPr>
            <p:cNvPr id="242" name="Google Shape;242;p23"/>
            <p:cNvSpPr/>
            <p:nvPr/>
          </p:nvSpPr>
          <p:spPr>
            <a:xfrm>
              <a:off x="-14600" y="1710438"/>
              <a:ext cx="7602300" cy="861900"/>
            </a:xfrm>
            <a:prstGeom prst="rect">
              <a:avLst/>
            </a:prstGeom>
            <a:solidFill>
              <a:srgbClr val="FF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3957"/>
            </a:p>
          </p:txBody>
        </p:sp>
        <p:sp>
          <p:nvSpPr>
            <p:cNvPr id="243" name="Google Shape;243;p23"/>
            <p:cNvSpPr/>
            <p:nvPr/>
          </p:nvSpPr>
          <p:spPr>
            <a:xfrm>
              <a:off x="7190375" y="1630542"/>
              <a:ext cx="855300" cy="991800"/>
            </a:xfrm>
            <a:prstGeom prst="ellipse">
              <a:avLst/>
            </a:prstGeom>
            <a:solidFill>
              <a:srgbClr val="FFFFFF"/>
            </a:solidFill>
            <a:ln w="38100" cap="flat" cmpd="sng">
              <a:solidFill>
                <a:srgbClr val="003C7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3957"/>
            </a:p>
          </p:txBody>
        </p:sp>
      </p:grpSp>
      <p:sp>
        <p:nvSpPr>
          <p:cNvPr id="244" name="Google Shape;244;p23"/>
          <p:cNvSpPr txBox="1">
            <a:spLocks noGrp="1"/>
          </p:cNvSpPr>
          <p:nvPr>
            <p:ph type="subTitle" idx="3"/>
          </p:nvPr>
        </p:nvSpPr>
        <p:spPr>
          <a:xfrm>
            <a:off x="1336681" y="8159840"/>
            <a:ext cx="14917796" cy="962400"/>
          </a:xfrm>
          <a:prstGeom prst="rect">
            <a:avLst/>
          </a:prstGeom>
        </p:spPr>
        <p:txBody>
          <a:bodyPr spcFirstLastPara="1" wrap="square" lIns="91425" tIns="91425" rIns="91425" bIns="91425" anchor="t" anchorCtr="0"/>
          <a:lstStyle>
            <a:lvl1pPr lvl="0" rtl="0">
              <a:spcBef>
                <a:spcPts val="0"/>
              </a:spcBef>
              <a:spcAft>
                <a:spcPts val="0"/>
              </a:spcAft>
              <a:buNone/>
              <a:defRPr sz="4837" b="1">
                <a:solidFill>
                  <a:srgbClr val="000000"/>
                </a:solidFill>
                <a:latin typeface="Arial"/>
                <a:ea typeface="Arial"/>
                <a:cs typeface="Arial"/>
                <a:sym typeface="Arial"/>
              </a:defRPr>
            </a:lvl1pPr>
            <a:lvl2pPr lvl="1" rtl="0">
              <a:spcBef>
                <a:spcPts val="3518"/>
              </a:spcBef>
              <a:spcAft>
                <a:spcPts val="0"/>
              </a:spcAft>
              <a:buNone/>
              <a:defRPr sz="4837" b="1">
                <a:solidFill>
                  <a:srgbClr val="000000"/>
                </a:solidFill>
                <a:latin typeface="Arial"/>
                <a:ea typeface="Arial"/>
                <a:cs typeface="Arial"/>
                <a:sym typeface="Arial"/>
              </a:defRPr>
            </a:lvl2pPr>
            <a:lvl3pPr lvl="2" rtl="0">
              <a:spcBef>
                <a:spcPts val="3518"/>
              </a:spcBef>
              <a:spcAft>
                <a:spcPts val="0"/>
              </a:spcAft>
              <a:buNone/>
              <a:defRPr sz="4837" b="1">
                <a:solidFill>
                  <a:srgbClr val="000000"/>
                </a:solidFill>
                <a:latin typeface="Arial"/>
                <a:ea typeface="Arial"/>
                <a:cs typeface="Arial"/>
                <a:sym typeface="Arial"/>
              </a:defRPr>
            </a:lvl3pPr>
            <a:lvl4pPr lvl="3" rtl="0">
              <a:spcBef>
                <a:spcPts val="3518"/>
              </a:spcBef>
              <a:spcAft>
                <a:spcPts val="0"/>
              </a:spcAft>
              <a:buNone/>
              <a:defRPr sz="4837" b="1">
                <a:solidFill>
                  <a:srgbClr val="000000"/>
                </a:solidFill>
                <a:latin typeface="Arial"/>
                <a:ea typeface="Arial"/>
                <a:cs typeface="Arial"/>
                <a:sym typeface="Arial"/>
              </a:defRPr>
            </a:lvl4pPr>
            <a:lvl5pPr lvl="4" rtl="0">
              <a:spcBef>
                <a:spcPts val="3518"/>
              </a:spcBef>
              <a:spcAft>
                <a:spcPts val="0"/>
              </a:spcAft>
              <a:buNone/>
              <a:defRPr sz="4837" b="1">
                <a:solidFill>
                  <a:srgbClr val="000000"/>
                </a:solidFill>
                <a:latin typeface="Arial"/>
                <a:ea typeface="Arial"/>
                <a:cs typeface="Arial"/>
                <a:sym typeface="Arial"/>
              </a:defRPr>
            </a:lvl5pPr>
            <a:lvl6pPr lvl="5" rtl="0">
              <a:spcBef>
                <a:spcPts val="3518"/>
              </a:spcBef>
              <a:spcAft>
                <a:spcPts val="0"/>
              </a:spcAft>
              <a:buNone/>
              <a:defRPr sz="4837" b="1">
                <a:solidFill>
                  <a:srgbClr val="000000"/>
                </a:solidFill>
                <a:latin typeface="Arial"/>
                <a:ea typeface="Arial"/>
                <a:cs typeface="Arial"/>
                <a:sym typeface="Arial"/>
              </a:defRPr>
            </a:lvl6pPr>
            <a:lvl7pPr lvl="6" rtl="0">
              <a:spcBef>
                <a:spcPts val="3518"/>
              </a:spcBef>
              <a:spcAft>
                <a:spcPts val="0"/>
              </a:spcAft>
              <a:buNone/>
              <a:defRPr sz="4837" b="1">
                <a:solidFill>
                  <a:srgbClr val="000000"/>
                </a:solidFill>
                <a:latin typeface="Arial"/>
                <a:ea typeface="Arial"/>
                <a:cs typeface="Arial"/>
                <a:sym typeface="Arial"/>
              </a:defRPr>
            </a:lvl7pPr>
            <a:lvl8pPr lvl="7" rtl="0">
              <a:spcBef>
                <a:spcPts val="3518"/>
              </a:spcBef>
              <a:spcAft>
                <a:spcPts val="0"/>
              </a:spcAft>
              <a:buNone/>
              <a:defRPr sz="4837" b="1">
                <a:solidFill>
                  <a:srgbClr val="000000"/>
                </a:solidFill>
                <a:latin typeface="Arial"/>
                <a:ea typeface="Arial"/>
                <a:cs typeface="Arial"/>
                <a:sym typeface="Arial"/>
              </a:defRPr>
            </a:lvl8pPr>
            <a:lvl9pPr lvl="8" rtl="0">
              <a:spcBef>
                <a:spcPts val="3518"/>
              </a:spcBef>
              <a:spcAft>
                <a:spcPts val="3518"/>
              </a:spcAft>
              <a:buNone/>
              <a:defRPr sz="4837" b="1">
                <a:solidFill>
                  <a:srgbClr val="000000"/>
                </a:solidFill>
                <a:latin typeface="Arial"/>
                <a:ea typeface="Arial"/>
                <a:cs typeface="Arial"/>
                <a:sym typeface="Arial"/>
              </a:defRPr>
            </a:lvl9pPr>
          </a:lstStyle>
          <a:p>
            <a:endParaRPr/>
          </a:p>
        </p:txBody>
      </p:sp>
      <p:sp>
        <p:nvSpPr>
          <p:cNvPr id="245" name="Google Shape;245;p23"/>
          <p:cNvSpPr txBox="1">
            <a:spLocks noGrp="1"/>
          </p:cNvSpPr>
          <p:nvPr>
            <p:ph type="title"/>
          </p:nvPr>
        </p:nvSpPr>
        <p:spPr>
          <a:xfrm>
            <a:off x="1295420" y="1202843"/>
            <a:ext cx="16975696" cy="865434"/>
          </a:xfrm>
          <a:prstGeom prst="rect">
            <a:avLst/>
          </a:prstGeom>
        </p:spPr>
        <p:txBody>
          <a:bodyPr spcFirstLastPara="1" wrap="square" lIns="91425" tIns="91425" rIns="91425" bIns="91425" anchor="b" anchorCtr="0"/>
          <a:lstStyle>
            <a:lvl1pPr lvl="0" rtl="0">
              <a:spcBef>
                <a:spcPts val="0"/>
              </a:spcBef>
              <a:spcAft>
                <a:spcPts val="0"/>
              </a:spcAft>
              <a:buNone/>
              <a:defRPr sz="7915" b="1">
                <a:solidFill>
                  <a:srgbClr val="FFFFFF"/>
                </a:solidFill>
                <a:latin typeface="Arial"/>
                <a:ea typeface="Arial"/>
                <a:cs typeface="Arial"/>
                <a:sym typeface="Arial"/>
              </a:defRPr>
            </a:lvl1pPr>
            <a:lvl2pPr lvl="1" rtl="0">
              <a:spcBef>
                <a:spcPts val="0"/>
              </a:spcBef>
              <a:spcAft>
                <a:spcPts val="0"/>
              </a:spcAft>
              <a:buNone/>
              <a:defRPr sz="7915" b="1">
                <a:solidFill>
                  <a:srgbClr val="FFFFFF"/>
                </a:solidFill>
                <a:latin typeface="Arial"/>
                <a:ea typeface="Arial"/>
                <a:cs typeface="Arial"/>
                <a:sym typeface="Arial"/>
              </a:defRPr>
            </a:lvl2pPr>
            <a:lvl3pPr lvl="2" rtl="0">
              <a:spcBef>
                <a:spcPts val="0"/>
              </a:spcBef>
              <a:spcAft>
                <a:spcPts val="0"/>
              </a:spcAft>
              <a:buNone/>
              <a:defRPr sz="7915" b="1">
                <a:solidFill>
                  <a:srgbClr val="FFFFFF"/>
                </a:solidFill>
                <a:latin typeface="Arial"/>
                <a:ea typeface="Arial"/>
                <a:cs typeface="Arial"/>
                <a:sym typeface="Arial"/>
              </a:defRPr>
            </a:lvl3pPr>
            <a:lvl4pPr lvl="3" rtl="0">
              <a:spcBef>
                <a:spcPts val="0"/>
              </a:spcBef>
              <a:spcAft>
                <a:spcPts val="0"/>
              </a:spcAft>
              <a:buNone/>
              <a:defRPr sz="7915" b="1">
                <a:solidFill>
                  <a:srgbClr val="FFFFFF"/>
                </a:solidFill>
                <a:latin typeface="Arial"/>
                <a:ea typeface="Arial"/>
                <a:cs typeface="Arial"/>
                <a:sym typeface="Arial"/>
              </a:defRPr>
            </a:lvl4pPr>
            <a:lvl5pPr lvl="4" rtl="0">
              <a:spcBef>
                <a:spcPts val="0"/>
              </a:spcBef>
              <a:spcAft>
                <a:spcPts val="0"/>
              </a:spcAft>
              <a:buNone/>
              <a:defRPr sz="7915" b="1">
                <a:solidFill>
                  <a:srgbClr val="FFFFFF"/>
                </a:solidFill>
                <a:latin typeface="Arial"/>
                <a:ea typeface="Arial"/>
                <a:cs typeface="Arial"/>
                <a:sym typeface="Arial"/>
              </a:defRPr>
            </a:lvl5pPr>
            <a:lvl6pPr lvl="5" rtl="0">
              <a:spcBef>
                <a:spcPts val="0"/>
              </a:spcBef>
              <a:spcAft>
                <a:spcPts val="0"/>
              </a:spcAft>
              <a:buNone/>
              <a:defRPr sz="7915" b="1">
                <a:solidFill>
                  <a:srgbClr val="FFFFFF"/>
                </a:solidFill>
                <a:latin typeface="Arial"/>
                <a:ea typeface="Arial"/>
                <a:cs typeface="Arial"/>
                <a:sym typeface="Arial"/>
              </a:defRPr>
            </a:lvl6pPr>
            <a:lvl7pPr lvl="6" rtl="0">
              <a:spcBef>
                <a:spcPts val="0"/>
              </a:spcBef>
              <a:spcAft>
                <a:spcPts val="0"/>
              </a:spcAft>
              <a:buNone/>
              <a:defRPr sz="7915" b="1">
                <a:solidFill>
                  <a:srgbClr val="FFFFFF"/>
                </a:solidFill>
                <a:latin typeface="Arial"/>
                <a:ea typeface="Arial"/>
                <a:cs typeface="Arial"/>
                <a:sym typeface="Arial"/>
              </a:defRPr>
            </a:lvl7pPr>
            <a:lvl8pPr lvl="7" rtl="0">
              <a:spcBef>
                <a:spcPts val="0"/>
              </a:spcBef>
              <a:spcAft>
                <a:spcPts val="0"/>
              </a:spcAft>
              <a:buNone/>
              <a:defRPr sz="7915" b="1">
                <a:solidFill>
                  <a:srgbClr val="FFFFFF"/>
                </a:solidFill>
                <a:latin typeface="Arial"/>
                <a:ea typeface="Arial"/>
                <a:cs typeface="Arial"/>
                <a:sym typeface="Arial"/>
              </a:defRPr>
            </a:lvl8pPr>
            <a:lvl9pPr lvl="8" rtl="0">
              <a:spcBef>
                <a:spcPts val="0"/>
              </a:spcBef>
              <a:spcAft>
                <a:spcPts val="0"/>
              </a:spcAft>
              <a:buNone/>
              <a:defRPr sz="7915" b="1">
                <a:solidFill>
                  <a:srgbClr val="FFFFFF"/>
                </a:solidFill>
                <a:latin typeface="Arial"/>
                <a:ea typeface="Arial"/>
                <a:cs typeface="Arial"/>
                <a:sym typeface="Arial"/>
              </a:defRPr>
            </a:lvl9pPr>
          </a:lstStyle>
          <a:p>
            <a:endParaRPr/>
          </a:p>
        </p:txBody>
      </p:sp>
      <p:sp>
        <p:nvSpPr>
          <p:cNvPr id="246" name="Google Shape;246;p23"/>
          <p:cNvSpPr txBox="1">
            <a:spLocks noGrp="1"/>
          </p:cNvSpPr>
          <p:nvPr>
            <p:ph type="subTitle" idx="4"/>
          </p:nvPr>
        </p:nvSpPr>
        <p:spPr>
          <a:xfrm>
            <a:off x="17022089" y="3106002"/>
            <a:ext cx="3432472" cy="962400"/>
          </a:xfrm>
          <a:prstGeom prst="rect">
            <a:avLst/>
          </a:prstGeom>
        </p:spPr>
        <p:txBody>
          <a:bodyPr spcFirstLastPara="1" wrap="square" lIns="91425" tIns="91425" rIns="91425" bIns="91425" anchor="t" anchorCtr="0"/>
          <a:lstStyle>
            <a:lvl1pPr lvl="0" rtl="0">
              <a:spcBef>
                <a:spcPts val="0"/>
              </a:spcBef>
              <a:spcAft>
                <a:spcPts val="0"/>
              </a:spcAft>
              <a:buNone/>
              <a:defRPr sz="7036" b="1">
                <a:solidFill>
                  <a:srgbClr val="0579BD"/>
                </a:solidFill>
                <a:latin typeface="Arial"/>
                <a:ea typeface="Arial"/>
                <a:cs typeface="Arial"/>
                <a:sym typeface="Arial"/>
              </a:defRPr>
            </a:lvl1pPr>
            <a:lvl2pPr lvl="1" rtl="0">
              <a:spcBef>
                <a:spcPts val="3518"/>
              </a:spcBef>
              <a:spcAft>
                <a:spcPts val="0"/>
              </a:spcAft>
              <a:buNone/>
              <a:defRPr sz="7036" b="1">
                <a:solidFill>
                  <a:srgbClr val="0579BD"/>
                </a:solidFill>
                <a:latin typeface="Arial"/>
                <a:ea typeface="Arial"/>
                <a:cs typeface="Arial"/>
                <a:sym typeface="Arial"/>
              </a:defRPr>
            </a:lvl2pPr>
            <a:lvl3pPr lvl="2" rtl="0">
              <a:spcBef>
                <a:spcPts val="3518"/>
              </a:spcBef>
              <a:spcAft>
                <a:spcPts val="0"/>
              </a:spcAft>
              <a:buNone/>
              <a:defRPr sz="7036" b="1">
                <a:solidFill>
                  <a:srgbClr val="0579BD"/>
                </a:solidFill>
                <a:latin typeface="Arial"/>
                <a:ea typeface="Arial"/>
                <a:cs typeface="Arial"/>
                <a:sym typeface="Arial"/>
              </a:defRPr>
            </a:lvl3pPr>
            <a:lvl4pPr lvl="3" rtl="0">
              <a:spcBef>
                <a:spcPts val="3518"/>
              </a:spcBef>
              <a:spcAft>
                <a:spcPts val="0"/>
              </a:spcAft>
              <a:buNone/>
              <a:defRPr sz="7036" b="1">
                <a:solidFill>
                  <a:srgbClr val="0579BD"/>
                </a:solidFill>
                <a:latin typeface="Arial"/>
                <a:ea typeface="Arial"/>
                <a:cs typeface="Arial"/>
                <a:sym typeface="Arial"/>
              </a:defRPr>
            </a:lvl4pPr>
            <a:lvl5pPr lvl="4" rtl="0">
              <a:spcBef>
                <a:spcPts val="3518"/>
              </a:spcBef>
              <a:spcAft>
                <a:spcPts val="0"/>
              </a:spcAft>
              <a:buNone/>
              <a:defRPr sz="7036" b="1">
                <a:solidFill>
                  <a:srgbClr val="0579BD"/>
                </a:solidFill>
                <a:latin typeface="Arial"/>
                <a:ea typeface="Arial"/>
                <a:cs typeface="Arial"/>
                <a:sym typeface="Arial"/>
              </a:defRPr>
            </a:lvl5pPr>
            <a:lvl6pPr lvl="5" rtl="0">
              <a:spcBef>
                <a:spcPts val="3518"/>
              </a:spcBef>
              <a:spcAft>
                <a:spcPts val="0"/>
              </a:spcAft>
              <a:buNone/>
              <a:defRPr sz="7036" b="1">
                <a:solidFill>
                  <a:srgbClr val="0579BD"/>
                </a:solidFill>
                <a:latin typeface="Arial"/>
                <a:ea typeface="Arial"/>
                <a:cs typeface="Arial"/>
                <a:sym typeface="Arial"/>
              </a:defRPr>
            </a:lvl6pPr>
            <a:lvl7pPr lvl="6" rtl="0">
              <a:spcBef>
                <a:spcPts val="3518"/>
              </a:spcBef>
              <a:spcAft>
                <a:spcPts val="0"/>
              </a:spcAft>
              <a:buNone/>
              <a:defRPr sz="7036" b="1">
                <a:solidFill>
                  <a:srgbClr val="0579BD"/>
                </a:solidFill>
                <a:latin typeface="Arial"/>
                <a:ea typeface="Arial"/>
                <a:cs typeface="Arial"/>
                <a:sym typeface="Arial"/>
              </a:defRPr>
            </a:lvl7pPr>
            <a:lvl8pPr lvl="7" rtl="0">
              <a:spcBef>
                <a:spcPts val="3518"/>
              </a:spcBef>
              <a:spcAft>
                <a:spcPts val="0"/>
              </a:spcAft>
              <a:buNone/>
              <a:defRPr sz="7036" b="1">
                <a:solidFill>
                  <a:srgbClr val="0579BD"/>
                </a:solidFill>
                <a:latin typeface="Arial"/>
                <a:ea typeface="Arial"/>
                <a:cs typeface="Arial"/>
                <a:sym typeface="Arial"/>
              </a:defRPr>
            </a:lvl8pPr>
            <a:lvl9pPr lvl="8" rtl="0">
              <a:spcBef>
                <a:spcPts val="3518"/>
              </a:spcBef>
              <a:spcAft>
                <a:spcPts val="3518"/>
              </a:spcAft>
              <a:buNone/>
              <a:defRPr sz="7036" b="1">
                <a:solidFill>
                  <a:srgbClr val="0579BD"/>
                </a:solidFill>
                <a:latin typeface="Arial"/>
                <a:ea typeface="Arial"/>
                <a:cs typeface="Arial"/>
                <a:sym typeface="Arial"/>
              </a:defRPr>
            </a:lvl9pPr>
          </a:lstStyle>
          <a:p>
            <a:endParaRPr/>
          </a:p>
        </p:txBody>
      </p:sp>
      <p:sp>
        <p:nvSpPr>
          <p:cNvPr id="247" name="Google Shape;247;p23"/>
          <p:cNvSpPr txBox="1">
            <a:spLocks noGrp="1"/>
          </p:cNvSpPr>
          <p:nvPr>
            <p:ph type="subTitle" idx="5"/>
          </p:nvPr>
        </p:nvSpPr>
        <p:spPr>
          <a:xfrm>
            <a:off x="17022089" y="5493532"/>
            <a:ext cx="3432472" cy="962400"/>
          </a:xfrm>
          <a:prstGeom prst="rect">
            <a:avLst/>
          </a:prstGeom>
        </p:spPr>
        <p:txBody>
          <a:bodyPr spcFirstLastPara="1" wrap="square" lIns="91425" tIns="91425" rIns="91425" bIns="91425" anchor="t" anchorCtr="0"/>
          <a:lstStyle>
            <a:lvl1pPr lvl="0" rtl="0">
              <a:spcBef>
                <a:spcPts val="0"/>
              </a:spcBef>
              <a:spcAft>
                <a:spcPts val="0"/>
              </a:spcAft>
              <a:buNone/>
              <a:defRPr sz="7036" b="1">
                <a:solidFill>
                  <a:srgbClr val="0579BD"/>
                </a:solidFill>
                <a:latin typeface="Arial"/>
                <a:ea typeface="Arial"/>
                <a:cs typeface="Arial"/>
                <a:sym typeface="Arial"/>
              </a:defRPr>
            </a:lvl1pPr>
            <a:lvl2pPr lvl="1" rtl="0">
              <a:spcBef>
                <a:spcPts val="3518"/>
              </a:spcBef>
              <a:spcAft>
                <a:spcPts val="0"/>
              </a:spcAft>
              <a:buNone/>
              <a:defRPr sz="7036" b="1">
                <a:solidFill>
                  <a:srgbClr val="0579BD"/>
                </a:solidFill>
                <a:latin typeface="Arial"/>
                <a:ea typeface="Arial"/>
                <a:cs typeface="Arial"/>
                <a:sym typeface="Arial"/>
              </a:defRPr>
            </a:lvl2pPr>
            <a:lvl3pPr lvl="2" rtl="0">
              <a:spcBef>
                <a:spcPts val="3518"/>
              </a:spcBef>
              <a:spcAft>
                <a:spcPts val="0"/>
              </a:spcAft>
              <a:buNone/>
              <a:defRPr sz="7036" b="1">
                <a:solidFill>
                  <a:srgbClr val="0579BD"/>
                </a:solidFill>
                <a:latin typeface="Arial"/>
                <a:ea typeface="Arial"/>
                <a:cs typeface="Arial"/>
                <a:sym typeface="Arial"/>
              </a:defRPr>
            </a:lvl3pPr>
            <a:lvl4pPr lvl="3" rtl="0">
              <a:spcBef>
                <a:spcPts val="3518"/>
              </a:spcBef>
              <a:spcAft>
                <a:spcPts val="0"/>
              </a:spcAft>
              <a:buNone/>
              <a:defRPr sz="7036" b="1">
                <a:solidFill>
                  <a:srgbClr val="0579BD"/>
                </a:solidFill>
                <a:latin typeface="Arial"/>
                <a:ea typeface="Arial"/>
                <a:cs typeface="Arial"/>
                <a:sym typeface="Arial"/>
              </a:defRPr>
            </a:lvl4pPr>
            <a:lvl5pPr lvl="4" rtl="0">
              <a:spcBef>
                <a:spcPts val="3518"/>
              </a:spcBef>
              <a:spcAft>
                <a:spcPts val="0"/>
              </a:spcAft>
              <a:buNone/>
              <a:defRPr sz="7036" b="1">
                <a:solidFill>
                  <a:srgbClr val="0579BD"/>
                </a:solidFill>
                <a:latin typeface="Arial"/>
                <a:ea typeface="Arial"/>
                <a:cs typeface="Arial"/>
                <a:sym typeface="Arial"/>
              </a:defRPr>
            </a:lvl5pPr>
            <a:lvl6pPr lvl="5" rtl="0">
              <a:spcBef>
                <a:spcPts val="3518"/>
              </a:spcBef>
              <a:spcAft>
                <a:spcPts val="0"/>
              </a:spcAft>
              <a:buNone/>
              <a:defRPr sz="7036" b="1">
                <a:solidFill>
                  <a:srgbClr val="0579BD"/>
                </a:solidFill>
                <a:latin typeface="Arial"/>
                <a:ea typeface="Arial"/>
                <a:cs typeface="Arial"/>
                <a:sym typeface="Arial"/>
              </a:defRPr>
            </a:lvl6pPr>
            <a:lvl7pPr lvl="6" rtl="0">
              <a:spcBef>
                <a:spcPts val="3518"/>
              </a:spcBef>
              <a:spcAft>
                <a:spcPts val="0"/>
              </a:spcAft>
              <a:buNone/>
              <a:defRPr sz="7036" b="1">
                <a:solidFill>
                  <a:srgbClr val="0579BD"/>
                </a:solidFill>
                <a:latin typeface="Arial"/>
                <a:ea typeface="Arial"/>
                <a:cs typeface="Arial"/>
                <a:sym typeface="Arial"/>
              </a:defRPr>
            </a:lvl7pPr>
            <a:lvl8pPr lvl="7" rtl="0">
              <a:spcBef>
                <a:spcPts val="3518"/>
              </a:spcBef>
              <a:spcAft>
                <a:spcPts val="0"/>
              </a:spcAft>
              <a:buNone/>
              <a:defRPr sz="7036" b="1">
                <a:solidFill>
                  <a:srgbClr val="0579BD"/>
                </a:solidFill>
                <a:latin typeface="Arial"/>
                <a:ea typeface="Arial"/>
                <a:cs typeface="Arial"/>
                <a:sym typeface="Arial"/>
              </a:defRPr>
            </a:lvl8pPr>
            <a:lvl9pPr lvl="8" rtl="0">
              <a:spcBef>
                <a:spcPts val="3518"/>
              </a:spcBef>
              <a:spcAft>
                <a:spcPts val="3518"/>
              </a:spcAft>
              <a:buNone/>
              <a:defRPr sz="7036" b="1">
                <a:solidFill>
                  <a:srgbClr val="0579BD"/>
                </a:solidFill>
                <a:latin typeface="Arial"/>
                <a:ea typeface="Arial"/>
                <a:cs typeface="Arial"/>
                <a:sym typeface="Arial"/>
              </a:defRPr>
            </a:lvl9pPr>
          </a:lstStyle>
          <a:p>
            <a:endParaRPr/>
          </a:p>
        </p:txBody>
      </p:sp>
      <p:sp>
        <p:nvSpPr>
          <p:cNvPr id="248" name="Google Shape;248;p23"/>
          <p:cNvSpPr txBox="1">
            <a:spLocks noGrp="1"/>
          </p:cNvSpPr>
          <p:nvPr>
            <p:ph type="subTitle" idx="6"/>
          </p:nvPr>
        </p:nvSpPr>
        <p:spPr>
          <a:xfrm>
            <a:off x="17022089" y="7881061"/>
            <a:ext cx="3432472" cy="962400"/>
          </a:xfrm>
          <a:prstGeom prst="rect">
            <a:avLst/>
          </a:prstGeom>
        </p:spPr>
        <p:txBody>
          <a:bodyPr spcFirstLastPara="1" wrap="square" lIns="91425" tIns="91425" rIns="91425" bIns="91425" anchor="t" anchorCtr="0"/>
          <a:lstStyle>
            <a:lvl1pPr lvl="0" rtl="0">
              <a:spcBef>
                <a:spcPts val="0"/>
              </a:spcBef>
              <a:spcAft>
                <a:spcPts val="0"/>
              </a:spcAft>
              <a:buNone/>
              <a:defRPr sz="7036" b="1">
                <a:solidFill>
                  <a:srgbClr val="0579BD"/>
                </a:solidFill>
                <a:latin typeface="Arial"/>
                <a:ea typeface="Arial"/>
                <a:cs typeface="Arial"/>
                <a:sym typeface="Arial"/>
              </a:defRPr>
            </a:lvl1pPr>
            <a:lvl2pPr lvl="1" rtl="0">
              <a:spcBef>
                <a:spcPts val="3518"/>
              </a:spcBef>
              <a:spcAft>
                <a:spcPts val="0"/>
              </a:spcAft>
              <a:buNone/>
              <a:defRPr sz="7036" b="1">
                <a:solidFill>
                  <a:srgbClr val="0579BD"/>
                </a:solidFill>
                <a:latin typeface="Arial"/>
                <a:ea typeface="Arial"/>
                <a:cs typeface="Arial"/>
                <a:sym typeface="Arial"/>
              </a:defRPr>
            </a:lvl2pPr>
            <a:lvl3pPr lvl="2" rtl="0">
              <a:spcBef>
                <a:spcPts val="3518"/>
              </a:spcBef>
              <a:spcAft>
                <a:spcPts val="0"/>
              </a:spcAft>
              <a:buNone/>
              <a:defRPr sz="7036" b="1">
                <a:solidFill>
                  <a:srgbClr val="0579BD"/>
                </a:solidFill>
                <a:latin typeface="Arial"/>
                <a:ea typeface="Arial"/>
                <a:cs typeface="Arial"/>
                <a:sym typeface="Arial"/>
              </a:defRPr>
            </a:lvl3pPr>
            <a:lvl4pPr lvl="3" rtl="0">
              <a:spcBef>
                <a:spcPts val="3518"/>
              </a:spcBef>
              <a:spcAft>
                <a:spcPts val="0"/>
              </a:spcAft>
              <a:buNone/>
              <a:defRPr sz="7036" b="1">
                <a:solidFill>
                  <a:srgbClr val="0579BD"/>
                </a:solidFill>
                <a:latin typeface="Arial"/>
                <a:ea typeface="Arial"/>
                <a:cs typeface="Arial"/>
                <a:sym typeface="Arial"/>
              </a:defRPr>
            </a:lvl4pPr>
            <a:lvl5pPr lvl="4" rtl="0">
              <a:spcBef>
                <a:spcPts val="3518"/>
              </a:spcBef>
              <a:spcAft>
                <a:spcPts val="0"/>
              </a:spcAft>
              <a:buNone/>
              <a:defRPr sz="7036" b="1">
                <a:solidFill>
                  <a:srgbClr val="0579BD"/>
                </a:solidFill>
                <a:latin typeface="Arial"/>
                <a:ea typeface="Arial"/>
                <a:cs typeface="Arial"/>
                <a:sym typeface="Arial"/>
              </a:defRPr>
            </a:lvl5pPr>
            <a:lvl6pPr lvl="5" rtl="0">
              <a:spcBef>
                <a:spcPts val="3518"/>
              </a:spcBef>
              <a:spcAft>
                <a:spcPts val="0"/>
              </a:spcAft>
              <a:buNone/>
              <a:defRPr sz="7036" b="1">
                <a:solidFill>
                  <a:srgbClr val="0579BD"/>
                </a:solidFill>
                <a:latin typeface="Arial"/>
                <a:ea typeface="Arial"/>
                <a:cs typeface="Arial"/>
                <a:sym typeface="Arial"/>
              </a:defRPr>
            </a:lvl6pPr>
            <a:lvl7pPr lvl="6" rtl="0">
              <a:spcBef>
                <a:spcPts val="3518"/>
              </a:spcBef>
              <a:spcAft>
                <a:spcPts val="0"/>
              </a:spcAft>
              <a:buNone/>
              <a:defRPr sz="7036" b="1">
                <a:solidFill>
                  <a:srgbClr val="0579BD"/>
                </a:solidFill>
                <a:latin typeface="Arial"/>
                <a:ea typeface="Arial"/>
                <a:cs typeface="Arial"/>
                <a:sym typeface="Arial"/>
              </a:defRPr>
            </a:lvl7pPr>
            <a:lvl8pPr lvl="7" rtl="0">
              <a:spcBef>
                <a:spcPts val="3518"/>
              </a:spcBef>
              <a:spcAft>
                <a:spcPts val="0"/>
              </a:spcAft>
              <a:buNone/>
              <a:defRPr sz="7036" b="1">
                <a:solidFill>
                  <a:srgbClr val="0579BD"/>
                </a:solidFill>
                <a:latin typeface="Arial"/>
                <a:ea typeface="Arial"/>
                <a:cs typeface="Arial"/>
                <a:sym typeface="Arial"/>
              </a:defRPr>
            </a:lvl8pPr>
            <a:lvl9pPr lvl="8" rtl="0">
              <a:spcBef>
                <a:spcPts val="3518"/>
              </a:spcBef>
              <a:spcAft>
                <a:spcPts val="3518"/>
              </a:spcAft>
              <a:buNone/>
              <a:defRPr sz="7036" b="1">
                <a:solidFill>
                  <a:srgbClr val="0579BD"/>
                </a:solidFill>
                <a:latin typeface="Arial"/>
                <a:ea typeface="Arial"/>
                <a:cs typeface="Arial"/>
                <a:sym typeface="Arial"/>
              </a:defRPr>
            </a:lvl9pPr>
          </a:lstStyle>
          <a:p>
            <a:endParaRPr/>
          </a:p>
        </p:txBody>
      </p:sp>
    </p:spTree>
    <p:extLst>
      <p:ext uri="{BB962C8B-B14F-4D97-AF65-F5344CB8AC3E}">
        <p14:creationId xmlns:p14="http://schemas.microsoft.com/office/powerpoint/2010/main" val="39217362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Agenda 2 - Four Slots">
  <p:cSld name="Agenda 2 - Four Slots">
    <p:spTree>
      <p:nvGrpSpPr>
        <p:cNvPr id="1" name="Shape 249"/>
        <p:cNvGrpSpPr/>
        <p:nvPr/>
      </p:nvGrpSpPr>
      <p:grpSpPr>
        <a:xfrm>
          <a:off x="0" y="0"/>
          <a:ext cx="0" cy="0"/>
          <a:chOff x="0" y="0"/>
          <a:chExt cx="0" cy="0"/>
        </a:xfrm>
      </p:grpSpPr>
      <p:sp>
        <p:nvSpPr>
          <p:cNvPr id="250" name="Google Shape;250;p24"/>
          <p:cNvSpPr txBox="1">
            <a:spLocks noGrp="1"/>
          </p:cNvSpPr>
          <p:nvPr>
            <p:ph type="title"/>
          </p:nvPr>
        </p:nvSpPr>
        <p:spPr>
          <a:xfrm>
            <a:off x="1295420" y="1202843"/>
            <a:ext cx="16975696" cy="865434"/>
          </a:xfrm>
          <a:prstGeom prst="rect">
            <a:avLst/>
          </a:prstGeom>
        </p:spPr>
        <p:txBody>
          <a:bodyPr spcFirstLastPara="1" wrap="square" lIns="91425" tIns="91425" rIns="91425" bIns="91425" anchor="b" anchorCtr="0"/>
          <a:lstStyle>
            <a:lvl1pPr lvl="0" rtl="0">
              <a:spcBef>
                <a:spcPts val="0"/>
              </a:spcBef>
              <a:spcAft>
                <a:spcPts val="0"/>
              </a:spcAft>
              <a:buNone/>
              <a:defRPr sz="7915" b="1">
                <a:solidFill>
                  <a:srgbClr val="FFFFFF"/>
                </a:solidFill>
                <a:latin typeface="Arial"/>
                <a:ea typeface="Arial"/>
                <a:cs typeface="Arial"/>
                <a:sym typeface="Arial"/>
              </a:defRPr>
            </a:lvl1pPr>
            <a:lvl2pPr lvl="1" rtl="0">
              <a:spcBef>
                <a:spcPts val="0"/>
              </a:spcBef>
              <a:spcAft>
                <a:spcPts val="0"/>
              </a:spcAft>
              <a:buNone/>
              <a:defRPr sz="7915" b="1">
                <a:solidFill>
                  <a:srgbClr val="FFFFFF"/>
                </a:solidFill>
                <a:latin typeface="Arial"/>
                <a:ea typeface="Arial"/>
                <a:cs typeface="Arial"/>
                <a:sym typeface="Arial"/>
              </a:defRPr>
            </a:lvl2pPr>
            <a:lvl3pPr lvl="2" rtl="0">
              <a:spcBef>
                <a:spcPts val="0"/>
              </a:spcBef>
              <a:spcAft>
                <a:spcPts val="0"/>
              </a:spcAft>
              <a:buNone/>
              <a:defRPr sz="7915" b="1">
                <a:solidFill>
                  <a:srgbClr val="FFFFFF"/>
                </a:solidFill>
                <a:latin typeface="Arial"/>
                <a:ea typeface="Arial"/>
                <a:cs typeface="Arial"/>
                <a:sym typeface="Arial"/>
              </a:defRPr>
            </a:lvl3pPr>
            <a:lvl4pPr lvl="3" rtl="0">
              <a:spcBef>
                <a:spcPts val="0"/>
              </a:spcBef>
              <a:spcAft>
                <a:spcPts val="0"/>
              </a:spcAft>
              <a:buNone/>
              <a:defRPr sz="7915" b="1">
                <a:solidFill>
                  <a:srgbClr val="FFFFFF"/>
                </a:solidFill>
                <a:latin typeface="Arial"/>
                <a:ea typeface="Arial"/>
                <a:cs typeface="Arial"/>
                <a:sym typeface="Arial"/>
              </a:defRPr>
            </a:lvl4pPr>
            <a:lvl5pPr lvl="4" rtl="0">
              <a:spcBef>
                <a:spcPts val="0"/>
              </a:spcBef>
              <a:spcAft>
                <a:spcPts val="0"/>
              </a:spcAft>
              <a:buNone/>
              <a:defRPr sz="7915" b="1">
                <a:solidFill>
                  <a:srgbClr val="FFFFFF"/>
                </a:solidFill>
                <a:latin typeface="Arial"/>
                <a:ea typeface="Arial"/>
                <a:cs typeface="Arial"/>
                <a:sym typeface="Arial"/>
              </a:defRPr>
            </a:lvl5pPr>
            <a:lvl6pPr lvl="5" rtl="0">
              <a:spcBef>
                <a:spcPts val="0"/>
              </a:spcBef>
              <a:spcAft>
                <a:spcPts val="0"/>
              </a:spcAft>
              <a:buNone/>
              <a:defRPr sz="7915" b="1">
                <a:solidFill>
                  <a:srgbClr val="FFFFFF"/>
                </a:solidFill>
                <a:latin typeface="Arial"/>
                <a:ea typeface="Arial"/>
                <a:cs typeface="Arial"/>
                <a:sym typeface="Arial"/>
              </a:defRPr>
            </a:lvl6pPr>
            <a:lvl7pPr lvl="6" rtl="0">
              <a:spcBef>
                <a:spcPts val="0"/>
              </a:spcBef>
              <a:spcAft>
                <a:spcPts val="0"/>
              </a:spcAft>
              <a:buNone/>
              <a:defRPr sz="7915" b="1">
                <a:solidFill>
                  <a:srgbClr val="FFFFFF"/>
                </a:solidFill>
                <a:latin typeface="Arial"/>
                <a:ea typeface="Arial"/>
                <a:cs typeface="Arial"/>
                <a:sym typeface="Arial"/>
              </a:defRPr>
            </a:lvl7pPr>
            <a:lvl8pPr lvl="7" rtl="0">
              <a:spcBef>
                <a:spcPts val="0"/>
              </a:spcBef>
              <a:spcAft>
                <a:spcPts val="0"/>
              </a:spcAft>
              <a:buNone/>
              <a:defRPr sz="7915" b="1">
                <a:solidFill>
                  <a:srgbClr val="FFFFFF"/>
                </a:solidFill>
                <a:latin typeface="Arial"/>
                <a:ea typeface="Arial"/>
                <a:cs typeface="Arial"/>
                <a:sym typeface="Arial"/>
              </a:defRPr>
            </a:lvl8pPr>
            <a:lvl9pPr lvl="8" rtl="0">
              <a:spcBef>
                <a:spcPts val="0"/>
              </a:spcBef>
              <a:spcAft>
                <a:spcPts val="0"/>
              </a:spcAft>
              <a:buNone/>
              <a:defRPr sz="7915" b="1">
                <a:solidFill>
                  <a:srgbClr val="FFFFFF"/>
                </a:solidFill>
                <a:latin typeface="Arial"/>
                <a:ea typeface="Arial"/>
                <a:cs typeface="Arial"/>
                <a:sym typeface="Arial"/>
              </a:defRPr>
            </a:lvl9pPr>
          </a:lstStyle>
          <a:p>
            <a:endParaRPr/>
          </a:p>
        </p:txBody>
      </p:sp>
      <p:grpSp>
        <p:nvGrpSpPr>
          <p:cNvPr id="251" name="Google Shape;251;p24"/>
          <p:cNvGrpSpPr/>
          <p:nvPr/>
        </p:nvGrpSpPr>
        <p:grpSpPr>
          <a:xfrm>
            <a:off x="-32098" y="2830911"/>
            <a:ext cx="18332521" cy="1898984"/>
            <a:chOff x="-14600" y="1630542"/>
            <a:chExt cx="8032975" cy="991800"/>
          </a:xfrm>
        </p:grpSpPr>
        <p:sp>
          <p:nvSpPr>
            <p:cNvPr id="252" name="Google Shape;252;p24"/>
            <p:cNvSpPr/>
            <p:nvPr/>
          </p:nvSpPr>
          <p:spPr>
            <a:xfrm>
              <a:off x="-14600" y="1710438"/>
              <a:ext cx="7602300" cy="861900"/>
            </a:xfrm>
            <a:prstGeom prst="rect">
              <a:avLst/>
            </a:prstGeom>
            <a:solidFill>
              <a:srgbClr val="FF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3957"/>
            </a:p>
          </p:txBody>
        </p:sp>
        <p:sp>
          <p:nvSpPr>
            <p:cNvPr id="253" name="Google Shape;253;p24"/>
            <p:cNvSpPr/>
            <p:nvPr/>
          </p:nvSpPr>
          <p:spPr>
            <a:xfrm>
              <a:off x="7190375" y="1630542"/>
              <a:ext cx="828000" cy="991800"/>
            </a:xfrm>
            <a:prstGeom prst="ellipse">
              <a:avLst/>
            </a:prstGeom>
            <a:solidFill>
              <a:srgbClr val="FFFFFF"/>
            </a:solidFill>
            <a:ln w="38100" cap="flat" cmpd="sng">
              <a:solidFill>
                <a:srgbClr val="003C7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3957"/>
            </a:p>
          </p:txBody>
        </p:sp>
      </p:grpSp>
      <p:sp>
        <p:nvSpPr>
          <p:cNvPr id="254" name="Google Shape;254;p24"/>
          <p:cNvSpPr txBox="1">
            <a:spLocks noGrp="1"/>
          </p:cNvSpPr>
          <p:nvPr>
            <p:ph type="subTitle" idx="1"/>
          </p:nvPr>
        </p:nvSpPr>
        <p:spPr>
          <a:xfrm>
            <a:off x="1336681" y="3384782"/>
            <a:ext cx="14917796" cy="962400"/>
          </a:xfrm>
          <a:prstGeom prst="rect">
            <a:avLst/>
          </a:prstGeom>
        </p:spPr>
        <p:txBody>
          <a:bodyPr spcFirstLastPara="1" wrap="square" lIns="91425" tIns="91425" rIns="91425" bIns="91425" anchor="t" anchorCtr="0"/>
          <a:lstStyle>
            <a:lvl1pPr lvl="0" rtl="0">
              <a:spcBef>
                <a:spcPts val="0"/>
              </a:spcBef>
              <a:spcAft>
                <a:spcPts val="0"/>
              </a:spcAft>
              <a:buNone/>
              <a:defRPr sz="4837" b="1">
                <a:solidFill>
                  <a:srgbClr val="000000"/>
                </a:solidFill>
                <a:latin typeface="Arial"/>
                <a:ea typeface="Arial"/>
                <a:cs typeface="Arial"/>
                <a:sym typeface="Arial"/>
              </a:defRPr>
            </a:lvl1pPr>
            <a:lvl2pPr lvl="1" rtl="0">
              <a:spcBef>
                <a:spcPts val="3518"/>
              </a:spcBef>
              <a:spcAft>
                <a:spcPts val="0"/>
              </a:spcAft>
              <a:buNone/>
              <a:defRPr sz="4837" b="1">
                <a:solidFill>
                  <a:srgbClr val="000000"/>
                </a:solidFill>
                <a:latin typeface="Arial"/>
                <a:ea typeface="Arial"/>
                <a:cs typeface="Arial"/>
                <a:sym typeface="Arial"/>
              </a:defRPr>
            </a:lvl2pPr>
            <a:lvl3pPr lvl="2" rtl="0">
              <a:spcBef>
                <a:spcPts val="3518"/>
              </a:spcBef>
              <a:spcAft>
                <a:spcPts val="0"/>
              </a:spcAft>
              <a:buNone/>
              <a:defRPr sz="4837" b="1">
                <a:solidFill>
                  <a:srgbClr val="000000"/>
                </a:solidFill>
                <a:latin typeface="Arial"/>
                <a:ea typeface="Arial"/>
                <a:cs typeface="Arial"/>
                <a:sym typeface="Arial"/>
              </a:defRPr>
            </a:lvl3pPr>
            <a:lvl4pPr lvl="3" rtl="0">
              <a:spcBef>
                <a:spcPts val="3518"/>
              </a:spcBef>
              <a:spcAft>
                <a:spcPts val="0"/>
              </a:spcAft>
              <a:buNone/>
              <a:defRPr sz="4837" b="1">
                <a:solidFill>
                  <a:srgbClr val="000000"/>
                </a:solidFill>
                <a:latin typeface="Arial"/>
                <a:ea typeface="Arial"/>
                <a:cs typeface="Arial"/>
                <a:sym typeface="Arial"/>
              </a:defRPr>
            </a:lvl4pPr>
            <a:lvl5pPr lvl="4" rtl="0">
              <a:spcBef>
                <a:spcPts val="3518"/>
              </a:spcBef>
              <a:spcAft>
                <a:spcPts val="0"/>
              </a:spcAft>
              <a:buNone/>
              <a:defRPr sz="4837" b="1">
                <a:solidFill>
                  <a:srgbClr val="000000"/>
                </a:solidFill>
                <a:latin typeface="Arial"/>
                <a:ea typeface="Arial"/>
                <a:cs typeface="Arial"/>
                <a:sym typeface="Arial"/>
              </a:defRPr>
            </a:lvl5pPr>
            <a:lvl6pPr lvl="5" rtl="0">
              <a:spcBef>
                <a:spcPts val="3518"/>
              </a:spcBef>
              <a:spcAft>
                <a:spcPts val="0"/>
              </a:spcAft>
              <a:buNone/>
              <a:defRPr sz="4837" b="1">
                <a:solidFill>
                  <a:srgbClr val="000000"/>
                </a:solidFill>
                <a:latin typeface="Arial"/>
                <a:ea typeface="Arial"/>
                <a:cs typeface="Arial"/>
                <a:sym typeface="Arial"/>
              </a:defRPr>
            </a:lvl6pPr>
            <a:lvl7pPr lvl="6" rtl="0">
              <a:spcBef>
                <a:spcPts val="3518"/>
              </a:spcBef>
              <a:spcAft>
                <a:spcPts val="0"/>
              </a:spcAft>
              <a:buNone/>
              <a:defRPr sz="4837" b="1">
                <a:solidFill>
                  <a:srgbClr val="000000"/>
                </a:solidFill>
                <a:latin typeface="Arial"/>
                <a:ea typeface="Arial"/>
                <a:cs typeface="Arial"/>
                <a:sym typeface="Arial"/>
              </a:defRPr>
            </a:lvl7pPr>
            <a:lvl8pPr lvl="7" rtl="0">
              <a:spcBef>
                <a:spcPts val="3518"/>
              </a:spcBef>
              <a:spcAft>
                <a:spcPts val="0"/>
              </a:spcAft>
              <a:buNone/>
              <a:defRPr sz="4837" b="1">
                <a:solidFill>
                  <a:srgbClr val="000000"/>
                </a:solidFill>
                <a:latin typeface="Arial"/>
                <a:ea typeface="Arial"/>
                <a:cs typeface="Arial"/>
                <a:sym typeface="Arial"/>
              </a:defRPr>
            </a:lvl8pPr>
            <a:lvl9pPr lvl="8" rtl="0">
              <a:spcBef>
                <a:spcPts val="3518"/>
              </a:spcBef>
              <a:spcAft>
                <a:spcPts val="3518"/>
              </a:spcAft>
              <a:buNone/>
              <a:defRPr sz="4837" b="1">
                <a:solidFill>
                  <a:srgbClr val="000000"/>
                </a:solidFill>
                <a:latin typeface="Arial"/>
                <a:ea typeface="Arial"/>
                <a:cs typeface="Arial"/>
                <a:sym typeface="Arial"/>
              </a:defRPr>
            </a:lvl9pPr>
          </a:lstStyle>
          <a:p>
            <a:endParaRPr/>
          </a:p>
        </p:txBody>
      </p:sp>
      <p:grpSp>
        <p:nvGrpSpPr>
          <p:cNvPr id="255" name="Google Shape;255;p24"/>
          <p:cNvGrpSpPr/>
          <p:nvPr/>
        </p:nvGrpSpPr>
        <p:grpSpPr>
          <a:xfrm>
            <a:off x="11063" y="4776847"/>
            <a:ext cx="18332521" cy="1898984"/>
            <a:chOff x="-14600" y="1630542"/>
            <a:chExt cx="8032975" cy="991800"/>
          </a:xfrm>
        </p:grpSpPr>
        <p:sp>
          <p:nvSpPr>
            <p:cNvPr id="256" name="Google Shape;256;p24"/>
            <p:cNvSpPr/>
            <p:nvPr/>
          </p:nvSpPr>
          <p:spPr>
            <a:xfrm>
              <a:off x="-14600" y="1710438"/>
              <a:ext cx="7602300" cy="861900"/>
            </a:xfrm>
            <a:prstGeom prst="rect">
              <a:avLst/>
            </a:prstGeom>
            <a:solidFill>
              <a:srgbClr val="FF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3957"/>
            </a:p>
          </p:txBody>
        </p:sp>
        <p:sp>
          <p:nvSpPr>
            <p:cNvPr id="257" name="Google Shape;257;p24"/>
            <p:cNvSpPr/>
            <p:nvPr/>
          </p:nvSpPr>
          <p:spPr>
            <a:xfrm>
              <a:off x="7190375" y="1630542"/>
              <a:ext cx="828000" cy="991800"/>
            </a:xfrm>
            <a:prstGeom prst="ellipse">
              <a:avLst/>
            </a:prstGeom>
            <a:solidFill>
              <a:srgbClr val="FFFFFF"/>
            </a:solidFill>
            <a:ln w="38100" cap="flat" cmpd="sng">
              <a:solidFill>
                <a:srgbClr val="003C7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3957"/>
            </a:p>
          </p:txBody>
        </p:sp>
      </p:grpSp>
      <p:sp>
        <p:nvSpPr>
          <p:cNvPr id="258" name="Google Shape;258;p24"/>
          <p:cNvSpPr txBox="1">
            <a:spLocks noGrp="1"/>
          </p:cNvSpPr>
          <p:nvPr>
            <p:ph type="subTitle" idx="2"/>
          </p:nvPr>
        </p:nvSpPr>
        <p:spPr>
          <a:xfrm>
            <a:off x="1378263" y="5350575"/>
            <a:ext cx="14917796" cy="962400"/>
          </a:xfrm>
          <a:prstGeom prst="rect">
            <a:avLst/>
          </a:prstGeom>
        </p:spPr>
        <p:txBody>
          <a:bodyPr spcFirstLastPara="1" wrap="square" lIns="91425" tIns="91425" rIns="91425" bIns="91425" anchor="t" anchorCtr="0"/>
          <a:lstStyle>
            <a:lvl1pPr lvl="0" rtl="0">
              <a:spcBef>
                <a:spcPts val="0"/>
              </a:spcBef>
              <a:spcAft>
                <a:spcPts val="0"/>
              </a:spcAft>
              <a:buNone/>
              <a:defRPr sz="4837" b="1">
                <a:solidFill>
                  <a:srgbClr val="000000"/>
                </a:solidFill>
                <a:latin typeface="Arial"/>
                <a:ea typeface="Arial"/>
                <a:cs typeface="Arial"/>
                <a:sym typeface="Arial"/>
              </a:defRPr>
            </a:lvl1pPr>
            <a:lvl2pPr lvl="1" rtl="0">
              <a:spcBef>
                <a:spcPts val="3518"/>
              </a:spcBef>
              <a:spcAft>
                <a:spcPts val="0"/>
              </a:spcAft>
              <a:buNone/>
              <a:defRPr sz="4837" b="1">
                <a:solidFill>
                  <a:srgbClr val="000000"/>
                </a:solidFill>
                <a:latin typeface="Arial"/>
                <a:ea typeface="Arial"/>
                <a:cs typeface="Arial"/>
                <a:sym typeface="Arial"/>
              </a:defRPr>
            </a:lvl2pPr>
            <a:lvl3pPr lvl="2" rtl="0">
              <a:spcBef>
                <a:spcPts val="3518"/>
              </a:spcBef>
              <a:spcAft>
                <a:spcPts val="0"/>
              </a:spcAft>
              <a:buNone/>
              <a:defRPr sz="4837" b="1">
                <a:solidFill>
                  <a:srgbClr val="000000"/>
                </a:solidFill>
                <a:latin typeface="Arial"/>
                <a:ea typeface="Arial"/>
                <a:cs typeface="Arial"/>
                <a:sym typeface="Arial"/>
              </a:defRPr>
            </a:lvl3pPr>
            <a:lvl4pPr lvl="3" rtl="0">
              <a:spcBef>
                <a:spcPts val="3518"/>
              </a:spcBef>
              <a:spcAft>
                <a:spcPts val="0"/>
              </a:spcAft>
              <a:buNone/>
              <a:defRPr sz="4837" b="1">
                <a:solidFill>
                  <a:srgbClr val="000000"/>
                </a:solidFill>
                <a:latin typeface="Arial"/>
                <a:ea typeface="Arial"/>
                <a:cs typeface="Arial"/>
                <a:sym typeface="Arial"/>
              </a:defRPr>
            </a:lvl4pPr>
            <a:lvl5pPr lvl="4" rtl="0">
              <a:spcBef>
                <a:spcPts val="3518"/>
              </a:spcBef>
              <a:spcAft>
                <a:spcPts val="0"/>
              </a:spcAft>
              <a:buNone/>
              <a:defRPr sz="4837" b="1">
                <a:solidFill>
                  <a:srgbClr val="000000"/>
                </a:solidFill>
                <a:latin typeface="Arial"/>
                <a:ea typeface="Arial"/>
                <a:cs typeface="Arial"/>
                <a:sym typeface="Arial"/>
              </a:defRPr>
            </a:lvl5pPr>
            <a:lvl6pPr lvl="5" rtl="0">
              <a:spcBef>
                <a:spcPts val="3518"/>
              </a:spcBef>
              <a:spcAft>
                <a:spcPts val="0"/>
              </a:spcAft>
              <a:buNone/>
              <a:defRPr sz="4837" b="1">
                <a:solidFill>
                  <a:srgbClr val="000000"/>
                </a:solidFill>
                <a:latin typeface="Arial"/>
                <a:ea typeface="Arial"/>
                <a:cs typeface="Arial"/>
                <a:sym typeface="Arial"/>
              </a:defRPr>
            </a:lvl6pPr>
            <a:lvl7pPr lvl="6" rtl="0">
              <a:spcBef>
                <a:spcPts val="3518"/>
              </a:spcBef>
              <a:spcAft>
                <a:spcPts val="0"/>
              </a:spcAft>
              <a:buNone/>
              <a:defRPr sz="4837" b="1">
                <a:solidFill>
                  <a:srgbClr val="000000"/>
                </a:solidFill>
                <a:latin typeface="Arial"/>
                <a:ea typeface="Arial"/>
                <a:cs typeface="Arial"/>
                <a:sym typeface="Arial"/>
              </a:defRPr>
            </a:lvl7pPr>
            <a:lvl8pPr lvl="7" rtl="0">
              <a:spcBef>
                <a:spcPts val="3518"/>
              </a:spcBef>
              <a:spcAft>
                <a:spcPts val="0"/>
              </a:spcAft>
              <a:buNone/>
              <a:defRPr sz="4837" b="1">
                <a:solidFill>
                  <a:srgbClr val="000000"/>
                </a:solidFill>
                <a:latin typeface="Arial"/>
                <a:ea typeface="Arial"/>
                <a:cs typeface="Arial"/>
                <a:sym typeface="Arial"/>
              </a:defRPr>
            </a:lvl8pPr>
            <a:lvl9pPr lvl="8" rtl="0">
              <a:spcBef>
                <a:spcPts val="3518"/>
              </a:spcBef>
              <a:spcAft>
                <a:spcPts val="3518"/>
              </a:spcAft>
              <a:buNone/>
              <a:defRPr sz="4837" b="1">
                <a:solidFill>
                  <a:srgbClr val="000000"/>
                </a:solidFill>
                <a:latin typeface="Arial"/>
                <a:ea typeface="Arial"/>
                <a:cs typeface="Arial"/>
                <a:sym typeface="Arial"/>
              </a:defRPr>
            </a:lvl9pPr>
          </a:lstStyle>
          <a:p>
            <a:endParaRPr/>
          </a:p>
        </p:txBody>
      </p:sp>
      <p:grpSp>
        <p:nvGrpSpPr>
          <p:cNvPr id="259" name="Google Shape;259;p24"/>
          <p:cNvGrpSpPr/>
          <p:nvPr/>
        </p:nvGrpSpPr>
        <p:grpSpPr>
          <a:xfrm>
            <a:off x="11063" y="6722786"/>
            <a:ext cx="18332521" cy="1898984"/>
            <a:chOff x="-14600" y="1630542"/>
            <a:chExt cx="8032975" cy="991800"/>
          </a:xfrm>
        </p:grpSpPr>
        <p:sp>
          <p:nvSpPr>
            <p:cNvPr id="260" name="Google Shape;260;p24"/>
            <p:cNvSpPr/>
            <p:nvPr/>
          </p:nvSpPr>
          <p:spPr>
            <a:xfrm>
              <a:off x="-14600" y="1710438"/>
              <a:ext cx="7602300" cy="861900"/>
            </a:xfrm>
            <a:prstGeom prst="rect">
              <a:avLst/>
            </a:prstGeom>
            <a:solidFill>
              <a:srgbClr val="FF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3957"/>
            </a:p>
          </p:txBody>
        </p:sp>
        <p:sp>
          <p:nvSpPr>
            <p:cNvPr id="261" name="Google Shape;261;p24"/>
            <p:cNvSpPr/>
            <p:nvPr/>
          </p:nvSpPr>
          <p:spPr>
            <a:xfrm>
              <a:off x="7190375" y="1630542"/>
              <a:ext cx="828000" cy="991800"/>
            </a:xfrm>
            <a:prstGeom prst="ellipse">
              <a:avLst/>
            </a:prstGeom>
            <a:solidFill>
              <a:srgbClr val="FFFFFF"/>
            </a:solidFill>
            <a:ln w="38100" cap="flat" cmpd="sng">
              <a:solidFill>
                <a:srgbClr val="003C7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3957"/>
            </a:p>
          </p:txBody>
        </p:sp>
      </p:grpSp>
      <p:sp>
        <p:nvSpPr>
          <p:cNvPr id="262" name="Google Shape;262;p24"/>
          <p:cNvSpPr txBox="1">
            <a:spLocks noGrp="1"/>
          </p:cNvSpPr>
          <p:nvPr>
            <p:ph type="subTitle" idx="3"/>
          </p:nvPr>
        </p:nvSpPr>
        <p:spPr>
          <a:xfrm>
            <a:off x="1378263" y="7284842"/>
            <a:ext cx="14917796" cy="962400"/>
          </a:xfrm>
          <a:prstGeom prst="rect">
            <a:avLst/>
          </a:prstGeom>
        </p:spPr>
        <p:txBody>
          <a:bodyPr spcFirstLastPara="1" wrap="square" lIns="91425" tIns="91425" rIns="91425" bIns="91425" anchor="t" anchorCtr="0"/>
          <a:lstStyle>
            <a:lvl1pPr lvl="0" rtl="0">
              <a:spcBef>
                <a:spcPts val="0"/>
              </a:spcBef>
              <a:spcAft>
                <a:spcPts val="0"/>
              </a:spcAft>
              <a:buNone/>
              <a:defRPr sz="4837" b="1">
                <a:solidFill>
                  <a:srgbClr val="000000"/>
                </a:solidFill>
                <a:latin typeface="Arial"/>
                <a:ea typeface="Arial"/>
                <a:cs typeface="Arial"/>
                <a:sym typeface="Arial"/>
              </a:defRPr>
            </a:lvl1pPr>
            <a:lvl2pPr lvl="1" rtl="0">
              <a:spcBef>
                <a:spcPts val="3518"/>
              </a:spcBef>
              <a:spcAft>
                <a:spcPts val="0"/>
              </a:spcAft>
              <a:buNone/>
              <a:defRPr sz="4837" b="1">
                <a:solidFill>
                  <a:srgbClr val="000000"/>
                </a:solidFill>
                <a:latin typeface="Arial"/>
                <a:ea typeface="Arial"/>
                <a:cs typeface="Arial"/>
                <a:sym typeface="Arial"/>
              </a:defRPr>
            </a:lvl2pPr>
            <a:lvl3pPr lvl="2" rtl="0">
              <a:spcBef>
                <a:spcPts val="3518"/>
              </a:spcBef>
              <a:spcAft>
                <a:spcPts val="0"/>
              </a:spcAft>
              <a:buNone/>
              <a:defRPr sz="4837" b="1">
                <a:solidFill>
                  <a:srgbClr val="000000"/>
                </a:solidFill>
                <a:latin typeface="Arial"/>
                <a:ea typeface="Arial"/>
                <a:cs typeface="Arial"/>
                <a:sym typeface="Arial"/>
              </a:defRPr>
            </a:lvl3pPr>
            <a:lvl4pPr lvl="3" rtl="0">
              <a:spcBef>
                <a:spcPts val="3518"/>
              </a:spcBef>
              <a:spcAft>
                <a:spcPts val="0"/>
              </a:spcAft>
              <a:buNone/>
              <a:defRPr sz="4837" b="1">
                <a:solidFill>
                  <a:srgbClr val="000000"/>
                </a:solidFill>
                <a:latin typeface="Arial"/>
                <a:ea typeface="Arial"/>
                <a:cs typeface="Arial"/>
                <a:sym typeface="Arial"/>
              </a:defRPr>
            </a:lvl4pPr>
            <a:lvl5pPr lvl="4" rtl="0">
              <a:spcBef>
                <a:spcPts val="3518"/>
              </a:spcBef>
              <a:spcAft>
                <a:spcPts val="0"/>
              </a:spcAft>
              <a:buNone/>
              <a:defRPr sz="4837" b="1">
                <a:solidFill>
                  <a:srgbClr val="000000"/>
                </a:solidFill>
                <a:latin typeface="Arial"/>
                <a:ea typeface="Arial"/>
                <a:cs typeface="Arial"/>
                <a:sym typeface="Arial"/>
              </a:defRPr>
            </a:lvl5pPr>
            <a:lvl6pPr lvl="5" rtl="0">
              <a:spcBef>
                <a:spcPts val="3518"/>
              </a:spcBef>
              <a:spcAft>
                <a:spcPts val="0"/>
              </a:spcAft>
              <a:buNone/>
              <a:defRPr sz="4837" b="1">
                <a:solidFill>
                  <a:srgbClr val="000000"/>
                </a:solidFill>
                <a:latin typeface="Arial"/>
                <a:ea typeface="Arial"/>
                <a:cs typeface="Arial"/>
                <a:sym typeface="Arial"/>
              </a:defRPr>
            </a:lvl6pPr>
            <a:lvl7pPr lvl="6" rtl="0">
              <a:spcBef>
                <a:spcPts val="3518"/>
              </a:spcBef>
              <a:spcAft>
                <a:spcPts val="0"/>
              </a:spcAft>
              <a:buNone/>
              <a:defRPr sz="4837" b="1">
                <a:solidFill>
                  <a:srgbClr val="000000"/>
                </a:solidFill>
                <a:latin typeface="Arial"/>
                <a:ea typeface="Arial"/>
                <a:cs typeface="Arial"/>
                <a:sym typeface="Arial"/>
              </a:defRPr>
            </a:lvl7pPr>
            <a:lvl8pPr lvl="7" rtl="0">
              <a:spcBef>
                <a:spcPts val="3518"/>
              </a:spcBef>
              <a:spcAft>
                <a:spcPts val="0"/>
              </a:spcAft>
              <a:buNone/>
              <a:defRPr sz="4837" b="1">
                <a:solidFill>
                  <a:srgbClr val="000000"/>
                </a:solidFill>
                <a:latin typeface="Arial"/>
                <a:ea typeface="Arial"/>
                <a:cs typeface="Arial"/>
                <a:sym typeface="Arial"/>
              </a:defRPr>
            </a:lvl8pPr>
            <a:lvl9pPr lvl="8" rtl="0">
              <a:spcBef>
                <a:spcPts val="3518"/>
              </a:spcBef>
              <a:spcAft>
                <a:spcPts val="3518"/>
              </a:spcAft>
              <a:buNone/>
              <a:defRPr sz="4837" b="1">
                <a:solidFill>
                  <a:srgbClr val="000000"/>
                </a:solidFill>
                <a:latin typeface="Arial"/>
                <a:ea typeface="Arial"/>
                <a:cs typeface="Arial"/>
                <a:sym typeface="Arial"/>
              </a:defRPr>
            </a:lvl9pPr>
          </a:lstStyle>
          <a:p>
            <a:endParaRPr/>
          </a:p>
        </p:txBody>
      </p:sp>
      <p:grpSp>
        <p:nvGrpSpPr>
          <p:cNvPr id="263" name="Google Shape;263;p24"/>
          <p:cNvGrpSpPr/>
          <p:nvPr/>
        </p:nvGrpSpPr>
        <p:grpSpPr>
          <a:xfrm>
            <a:off x="11063" y="8668722"/>
            <a:ext cx="18332521" cy="1898984"/>
            <a:chOff x="-14600" y="1630542"/>
            <a:chExt cx="8032975" cy="991800"/>
          </a:xfrm>
        </p:grpSpPr>
        <p:sp>
          <p:nvSpPr>
            <p:cNvPr id="264" name="Google Shape;264;p24"/>
            <p:cNvSpPr/>
            <p:nvPr/>
          </p:nvSpPr>
          <p:spPr>
            <a:xfrm>
              <a:off x="-14600" y="1710438"/>
              <a:ext cx="7602300" cy="861900"/>
            </a:xfrm>
            <a:prstGeom prst="rect">
              <a:avLst/>
            </a:prstGeom>
            <a:solidFill>
              <a:srgbClr val="FF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3957"/>
            </a:p>
          </p:txBody>
        </p:sp>
        <p:sp>
          <p:nvSpPr>
            <p:cNvPr id="265" name="Google Shape;265;p24"/>
            <p:cNvSpPr/>
            <p:nvPr/>
          </p:nvSpPr>
          <p:spPr>
            <a:xfrm>
              <a:off x="7190375" y="1630542"/>
              <a:ext cx="828000" cy="991800"/>
            </a:xfrm>
            <a:prstGeom prst="ellipse">
              <a:avLst/>
            </a:prstGeom>
            <a:solidFill>
              <a:srgbClr val="FFFFFF"/>
            </a:solidFill>
            <a:ln w="38100" cap="flat" cmpd="sng">
              <a:solidFill>
                <a:srgbClr val="003C7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3957"/>
            </a:p>
          </p:txBody>
        </p:sp>
      </p:grpSp>
      <p:sp>
        <p:nvSpPr>
          <p:cNvPr id="266" name="Google Shape;266;p24"/>
          <p:cNvSpPr txBox="1">
            <a:spLocks noGrp="1"/>
          </p:cNvSpPr>
          <p:nvPr>
            <p:ph type="subTitle" idx="4"/>
          </p:nvPr>
        </p:nvSpPr>
        <p:spPr>
          <a:xfrm>
            <a:off x="1378263" y="9222587"/>
            <a:ext cx="14917796" cy="962400"/>
          </a:xfrm>
          <a:prstGeom prst="rect">
            <a:avLst/>
          </a:prstGeom>
        </p:spPr>
        <p:txBody>
          <a:bodyPr spcFirstLastPara="1" wrap="square" lIns="91425" tIns="91425" rIns="91425" bIns="91425" anchor="t" anchorCtr="0"/>
          <a:lstStyle>
            <a:lvl1pPr lvl="0" rtl="0">
              <a:spcBef>
                <a:spcPts val="0"/>
              </a:spcBef>
              <a:spcAft>
                <a:spcPts val="0"/>
              </a:spcAft>
              <a:buNone/>
              <a:defRPr sz="4837" b="1">
                <a:solidFill>
                  <a:srgbClr val="000000"/>
                </a:solidFill>
                <a:latin typeface="Arial"/>
                <a:ea typeface="Arial"/>
                <a:cs typeface="Arial"/>
                <a:sym typeface="Arial"/>
              </a:defRPr>
            </a:lvl1pPr>
            <a:lvl2pPr lvl="1" rtl="0">
              <a:spcBef>
                <a:spcPts val="3518"/>
              </a:spcBef>
              <a:spcAft>
                <a:spcPts val="0"/>
              </a:spcAft>
              <a:buNone/>
              <a:defRPr sz="4837" b="1">
                <a:solidFill>
                  <a:srgbClr val="000000"/>
                </a:solidFill>
                <a:latin typeface="Arial"/>
                <a:ea typeface="Arial"/>
                <a:cs typeface="Arial"/>
                <a:sym typeface="Arial"/>
              </a:defRPr>
            </a:lvl2pPr>
            <a:lvl3pPr lvl="2" rtl="0">
              <a:spcBef>
                <a:spcPts val="3518"/>
              </a:spcBef>
              <a:spcAft>
                <a:spcPts val="0"/>
              </a:spcAft>
              <a:buNone/>
              <a:defRPr sz="4837" b="1">
                <a:solidFill>
                  <a:srgbClr val="000000"/>
                </a:solidFill>
                <a:latin typeface="Arial"/>
                <a:ea typeface="Arial"/>
                <a:cs typeface="Arial"/>
                <a:sym typeface="Arial"/>
              </a:defRPr>
            </a:lvl3pPr>
            <a:lvl4pPr lvl="3" rtl="0">
              <a:spcBef>
                <a:spcPts val="3518"/>
              </a:spcBef>
              <a:spcAft>
                <a:spcPts val="0"/>
              </a:spcAft>
              <a:buNone/>
              <a:defRPr sz="4837" b="1">
                <a:solidFill>
                  <a:srgbClr val="000000"/>
                </a:solidFill>
                <a:latin typeface="Arial"/>
                <a:ea typeface="Arial"/>
                <a:cs typeface="Arial"/>
                <a:sym typeface="Arial"/>
              </a:defRPr>
            </a:lvl4pPr>
            <a:lvl5pPr lvl="4" rtl="0">
              <a:spcBef>
                <a:spcPts val="3518"/>
              </a:spcBef>
              <a:spcAft>
                <a:spcPts val="0"/>
              </a:spcAft>
              <a:buNone/>
              <a:defRPr sz="4837" b="1">
                <a:solidFill>
                  <a:srgbClr val="000000"/>
                </a:solidFill>
                <a:latin typeface="Arial"/>
                <a:ea typeface="Arial"/>
                <a:cs typeface="Arial"/>
                <a:sym typeface="Arial"/>
              </a:defRPr>
            </a:lvl5pPr>
            <a:lvl6pPr lvl="5" rtl="0">
              <a:spcBef>
                <a:spcPts val="3518"/>
              </a:spcBef>
              <a:spcAft>
                <a:spcPts val="0"/>
              </a:spcAft>
              <a:buNone/>
              <a:defRPr sz="4837" b="1">
                <a:solidFill>
                  <a:srgbClr val="000000"/>
                </a:solidFill>
                <a:latin typeface="Arial"/>
                <a:ea typeface="Arial"/>
                <a:cs typeface="Arial"/>
                <a:sym typeface="Arial"/>
              </a:defRPr>
            </a:lvl6pPr>
            <a:lvl7pPr lvl="6" rtl="0">
              <a:spcBef>
                <a:spcPts val="3518"/>
              </a:spcBef>
              <a:spcAft>
                <a:spcPts val="0"/>
              </a:spcAft>
              <a:buNone/>
              <a:defRPr sz="4837" b="1">
                <a:solidFill>
                  <a:srgbClr val="000000"/>
                </a:solidFill>
                <a:latin typeface="Arial"/>
                <a:ea typeface="Arial"/>
                <a:cs typeface="Arial"/>
                <a:sym typeface="Arial"/>
              </a:defRPr>
            </a:lvl7pPr>
            <a:lvl8pPr lvl="7" rtl="0">
              <a:spcBef>
                <a:spcPts val="3518"/>
              </a:spcBef>
              <a:spcAft>
                <a:spcPts val="0"/>
              </a:spcAft>
              <a:buNone/>
              <a:defRPr sz="4837" b="1">
                <a:solidFill>
                  <a:srgbClr val="000000"/>
                </a:solidFill>
                <a:latin typeface="Arial"/>
                <a:ea typeface="Arial"/>
                <a:cs typeface="Arial"/>
                <a:sym typeface="Arial"/>
              </a:defRPr>
            </a:lvl8pPr>
            <a:lvl9pPr lvl="8" rtl="0">
              <a:spcBef>
                <a:spcPts val="3518"/>
              </a:spcBef>
              <a:spcAft>
                <a:spcPts val="3518"/>
              </a:spcAft>
              <a:buNone/>
              <a:defRPr sz="4837" b="1">
                <a:solidFill>
                  <a:srgbClr val="000000"/>
                </a:solidFill>
                <a:latin typeface="Arial"/>
                <a:ea typeface="Arial"/>
                <a:cs typeface="Arial"/>
                <a:sym typeface="Arial"/>
              </a:defRPr>
            </a:lvl9pPr>
          </a:lstStyle>
          <a:p>
            <a:endParaRPr/>
          </a:p>
        </p:txBody>
      </p:sp>
      <p:sp>
        <p:nvSpPr>
          <p:cNvPr id="267" name="Google Shape;267;p24"/>
          <p:cNvSpPr txBox="1">
            <a:spLocks noGrp="1"/>
          </p:cNvSpPr>
          <p:nvPr>
            <p:ph type="subTitle" idx="5"/>
          </p:nvPr>
        </p:nvSpPr>
        <p:spPr>
          <a:xfrm>
            <a:off x="16821323" y="3140617"/>
            <a:ext cx="3432472" cy="962400"/>
          </a:xfrm>
          <a:prstGeom prst="rect">
            <a:avLst/>
          </a:prstGeom>
        </p:spPr>
        <p:txBody>
          <a:bodyPr spcFirstLastPara="1" wrap="square" lIns="91425" tIns="91425" rIns="91425" bIns="91425" anchor="t" anchorCtr="0"/>
          <a:lstStyle>
            <a:lvl1pPr lvl="0" rtl="0">
              <a:spcBef>
                <a:spcPts val="0"/>
              </a:spcBef>
              <a:spcAft>
                <a:spcPts val="0"/>
              </a:spcAft>
              <a:buNone/>
              <a:defRPr sz="7036" b="1">
                <a:solidFill>
                  <a:srgbClr val="0579BD"/>
                </a:solidFill>
                <a:latin typeface="Arial"/>
                <a:ea typeface="Arial"/>
                <a:cs typeface="Arial"/>
                <a:sym typeface="Arial"/>
              </a:defRPr>
            </a:lvl1pPr>
            <a:lvl2pPr lvl="1" rtl="0">
              <a:spcBef>
                <a:spcPts val="3518"/>
              </a:spcBef>
              <a:spcAft>
                <a:spcPts val="0"/>
              </a:spcAft>
              <a:buNone/>
              <a:defRPr sz="7036" b="1">
                <a:solidFill>
                  <a:srgbClr val="0579BD"/>
                </a:solidFill>
                <a:latin typeface="Arial"/>
                <a:ea typeface="Arial"/>
                <a:cs typeface="Arial"/>
                <a:sym typeface="Arial"/>
              </a:defRPr>
            </a:lvl2pPr>
            <a:lvl3pPr lvl="2" rtl="0">
              <a:spcBef>
                <a:spcPts val="3518"/>
              </a:spcBef>
              <a:spcAft>
                <a:spcPts val="0"/>
              </a:spcAft>
              <a:buNone/>
              <a:defRPr sz="7036" b="1">
                <a:solidFill>
                  <a:srgbClr val="0579BD"/>
                </a:solidFill>
                <a:latin typeface="Arial"/>
                <a:ea typeface="Arial"/>
                <a:cs typeface="Arial"/>
                <a:sym typeface="Arial"/>
              </a:defRPr>
            </a:lvl3pPr>
            <a:lvl4pPr lvl="3" rtl="0">
              <a:spcBef>
                <a:spcPts val="3518"/>
              </a:spcBef>
              <a:spcAft>
                <a:spcPts val="0"/>
              </a:spcAft>
              <a:buNone/>
              <a:defRPr sz="7036" b="1">
                <a:solidFill>
                  <a:srgbClr val="0579BD"/>
                </a:solidFill>
                <a:latin typeface="Arial"/>
                <a:ea typeface="Arial"/>
                <a:cs typeface="Arial"/>
                <a:sym typeface="Arial"/>
              </a:defRPr>
            </a:lvl4pPr>
            <a:lvl5pPr lvl="4" rtl="0">
              <a:spcBef>
                <a:spcPts val="3518"/>
              </a:spcBef>
              <a:spcAft>
                <a:spcPts val="0"/>
              </a:spcAft>
              <a:buNone/>
              <a:defRPr sz="7036" b="1">
                <a:solidFill>
                  <a:srgbClr val="0579BD"/>
                </a:solidFill>
                <a:latin typeface="Arial"/>
                <a:ea typeface="Arial"/>
                <a:cs typeface="Arial"/>
                <a:sym typeface="Arial"/>
              </a:defRPr>
            </a:lvl5pPr>
            <a:lvl6pPr lvl="5" rtl="0">
              <a:spcBef>
                <a:spcPts val="3518"/>
              </a:spcBef>
              <a:spcAft>
                <a:spcPts val="0"/>
              </a:spcAft>
              <a:buNone/>
              <a:defRPr sz="7036" b="1">
                <a:solidFill>
                  <a:srgbClr val="0579BD"/>
                </a:solidFill>
                <a:latin typeface="Arial"/>
                <a:ea typeface="Arial"/>
                <a:cs typeface="Arial"/>
                <a:sym typeface="Arial"/>
              </a:defRPr>
            </a:lvl6pPr>
            <a:lvl7pPr lvl="6" rtl="0">
              <a:spcBef>
                <a:spcPts val="3518"/>
              </a:spcBef>
              <a:spcAft>
                <a:spcPts val="0"/>
              </a:spcAft>
              <a:buNone/>
              <a:defRPr sz="7036" b="1">
                <a:solidFill>
                  <a:srgbClr val="0579BD"/>
                </a:solidFill>
                <a:latin typeface="Arial"/>
                <a:ea typeface="Arial"/>
                <a:cs typeface="Arial"/>
                <a:sym typeface="Arial"/>
              </a:defRPr>
            </a:lvl7pPr>
            <a:lvl8pPr lvl="7" rtl="0">
              <a:spcBef>
                <a:spcPts val="3518"/>
              </a:spcBef>
              <a:spcAft>
                <a:spcPts val="0"/>
              </a:spcAft>
              <a:buNone/>
              <a:defRPr sz="7036" b="1">
                <a:solidFill>
                  <a:srgbClr val="0579BD"/>
                </a:solidFill>
                <a:latin typeface="Arial"/>
                <a:ea typeface="Arial"/>
                <a:cs typeface="Arial"/>
                <a:sym typeface="Arial"/>
              </a:defRPr>
            </a:lvl8pPr>
            <a:lvl9pPr lvl="8" rtl="0">
              <a:spcBef>
                <a:spcPts val="3518"/>
              </a:spcBef>
              <a:spcAft>
                <a:spcPts val="3518"/>
              </a:spcAft>
              <a:buNone/>
              <a:defRPr sz="7036" b="1">
                <a:solidFill>
                  <a:srgbClr val="0579BD"/>
                </a:solidFill>
                <a:latin typeface="Arial"/>
                <a:ea typeface="Arial"/>
                <a:cs typeface="Arial"/>
                <a:sym typeface="Arial"/>
              </a:defRPr>
            </a:lvl9pPr>
          </a:lstStyle>
          <a:p>
            <a:endParaRPr/>
          </a:p>
        </p:txBody>
      </p:sp>
      <p:sp>
        <p:nvSpPr>
          <p:cNvPr id="268" name="Google Shape;268;p24"/>
          <p:cNvSpPr txBox="1">
            <a:spLocks noGrp="1"/>
          </p:cNvSpPr>
          <p:nvPr>
            <p:ph type="subTitle" idx="6"/>
          </p:nvPr>
        </p:nvSpPr>
        <p:spPr>
          <a:xfrm>
            <a:off x="16862905" y="5082140"/>
            <a:ext cx="3432472" cy="962400"/>
          </a:xfrm>
          <a:prstGeom prst="rect">
            <a:avLst/>
          </a:prstGeom>
        </p:spPr>
        <p:txBody>
          <a:bodyPr spcFirstLastPara="1" wrap="square" lIns="91425" tIns="91425" rIns="91425" bIns="91425" anchor="t" anchorCtr="0"/>
          <a:lstStyle>
            <a:lvl1pPr lvl="0" rtl="0">
              <a:spcBef>
                <a:spcPts val="0"/>
              </a:spcBef>
              <a:spcAft>
                <a:spcPts val="0"/>
              </a:spcAft>
              <a:buNone/>
              <a:defRPr sz="7036" b="1">
                <a:solidFill>
                  <a:srgbClr val="0579BD"/>
                </a:solidFill>
                <a:latin typeface="Arial"/>
                <a:ea typeface="Arial"/>
                <a:cs typeface="Arial"/>
                <a:sym typeface="Arial"/>
              </a:defRPr>
            </a:lvl1pPr>
            <a:lvl2pPr lvl="1" rtl="0">
              <a:spcBef>
                <a:spcPts val="3518"/>
              </a:spcBef>
              <a:spcAft>
                <a:spcPts val="0"/>
              </a:spcAft>
              <a:buNone/>
              <a:defRPr sz="7036" b="1">
                <a:solidFill>
                  <a:srgbClr val="0579BD"/>
                </a:solidFill>
                <a:latin typeface="Arial"/>
                <a:ea typeface="Arial"/>
                <a:cs typeface="Arial"/>
                <a:sym typeface="Arial"/>
              </a:defRPr>
            </a:lvl2pPr>
            <a:lvl3pPr lvl="2" rtl="0">
              <a:spcBef>
                <a:spcPts val="3518"/>
              </a:spcBef>
              <a:spcAft>
                <a:spcPts val="0"/>
              </a:spcAft>
              <a:buNone/>
              <a:defRPr sz="7036" b="1">
                <a:solidFill>
                  <a:srgbClr val="0579BD"/>
                </a:solidFill>
                <a:latin typeface="Arial"/>
                <a:ea typeface="Arial"/>
                <a:cs typeface="Arial"/>
                <a:sym typeface="Arial"/>
              </a:defRPr>
            </a:lvl3pPr>
            <a:lvl4pPr lvl="3" rtl="0">
              <a:spcBef>
                <a:spcPts val="3518"/>
              </a:spcBef>
              <a:spcAft>
                <a:spcPts val="0"/>
              </a:spcAft>
              <a:buNone/>
              <a:defRPr sz="7036" b="1">
                <a:solidFill>
                  <a:srgbClr val="0579BD"/>
                </a:solidFill>
                <a:latin typeface="Arial"/>
                <a:ea typeface="Arial"/>
                <a:cs typeface="Arial"/>
                <a:sym typeface="Arial"/>
              </a:defRPr>
            </a:lvl4pPr>
            <a:lvl5pPr lvl="4" rtl="0">
              <a:spcBef>
                <a:spcPts val="3518"/>
              </a:spcBef>
              <a:spcAft>
                <a:spcPts val="0"/>
              </a:spcAft>
              <a:buNone/>
              <a:defRPr sz="7036" b="1">
                <a:solidFill>
                  <a:srgbClr val="0579BD"/>
                </a:solidFill>
                <a:latin typeface="Arial"/>
                <a:ea typeface="Arial"/>
                <a:cs typeface="Arial"/>
                <a:sym typeface="Arial"/>
              </a:defRPr>
            </a:lvl5pPr>
            <a:lvl6pPr lvl="5" rtl="0">
              <a:spcBef>
                <a:spcPts val="3518"/>
              </a:spcBef>
              <a:spcAft>
                <a:spcPts val="0"/>
              </a:spcAft>
              <a:buNone/>
              <a:defRPr sz="7036" b="1">
                <a:solidFill>
                  <a:srgbClr val="0579BD"/>
                </a:solidFill>
                <a:latin typeface="Arial"/>
                <a:ea typeface="Arial"/>
                <a:cs typeface="Arial"/>
                <a:sym typeface="Arial"/>
              </a:defRPr>
            </a:lvl6pPr>
            <a:lvl7pPr lvl="6" rtl="0">
              <a:spcBef>
                <a:spcPts val="3518"/>
              </a:spcBef>
              <a:spcAft>
                <a:spcPts val="0"/>
              </a:spcAft>
              <a:buNone/>
              <a:defRPr sz="7036" b="1">
                <a:solidFill>
                  <a:srgbClr val="0579BD"/>
                </a:solidFill>
                <a:latin typeface="Arial"/>
                <a:ea typeface="Arial"/>
                <a:cs typeface="Arial"/>
                <a:sym typeface="Arial"/>
              </a:defRPr>
            </a:lvl7pPr>
            <a:lvl8pPr lvl="7" rtl="0">
              <a:spcBef>
                <a:spcPts val="3518"/>
              </a:spcBef>
              <a:spcAft>
                <a:spcPts val="0"/>
              </a:spcAft>
              <a:buNone/>
              <a:defRPr sz="7036" b="1">
                <a:solidFill>
                  <a:srgbClr val="0579BD"/>
                </a:solidFill>
                <a:latin typeface="Arial"/>
                <a:ea typeface="Arial"/>
                <a:cs typeface="Arial"/>
                <a:sym typeface="Arial"/>
              </a:defRPr>
            </a:lvl8pPr>
            <a:lvl9pPr lvl="8" rtl="0">
              <a:spcBef>
                <a:spcPts val="3518"/>
              </a:spcBef>
              <a:spcAft>
                <a:spcPts val="3518"/>
              </a:spcAft>
              <a:buNone/>
              <a:defRPr sz="7036" b="1">
                <a:solidFill>
                  <a:srgbClr val="0579BD"/>
                </a:solidFill>
                <a:latin typeface="Arial"/>
                <a:ea typeface="Arial"/>
                <a:cs typeface="Arial"/>
                <a:sym typeface="Arial"/>
              </a:defRPr>
            </a:lvl9pPr>
          </a:lstStyle>
          <a:p>
            <a:endParaRPr/>
          </a:p>
        </p:txBody>
      </p:sp>
      <p:sp>
        <p:nvSpPr>
          <p:cNvPr id="269" name="Google Shape;269;p24"/>
          <p:cNvSpPr txBox="1">
            <a:spLocks noGrp="1"/>
          </p:cNvSpPr>
          <p:nvPr>
            <p:ph type="subTitle" idx="7"/>
          </p:nvPr>
        </p:nvSpPr>
        <p:spPr>
          <a:xfrm>
            <a:off x="16862905" y="7040678"/>
            <a:ext cx="3432472" cy="962400"/>
          </a:xfrm>
          <a:prstGeom prst="rect">
            <a:avLst/>
          </a:prstGeom>
        </p:spPr>
        <p:txBody>
          <a:bodyPr spcFirstLastPara="1" wrap="square" lIns="91425" tIns="91425" rIns="91425" bIns="91425" anchor="t" anchorCtr="0"/>
          <a:lstStyle>
            <a:lvl1pPr lvl="0" rtl="0">
              <a:spcBef>
                <a:spcPts val="0"/>
              </a:spcBef>
              <a:spcAft>
                <a:spcPts val="0"/>
              </a:spcAft>
              <a:buNone/>
              <a:defRPr sz="7036" b="1">
                <a:solidFill>
                  <a:srgbClr val="0579BD"/>
                </a:solidFill>
                <a:latin typeface="Arial"/>
                <a:ea typeface="Arial"/>
                <a:cs typeface="Arial"/>
                <a:sym typeface="Arial"/>
              </a:defRPr>
            </a:lvl1pPr>
            <a:lvl2pPr lvl="1" rtl="0">
              <a:spcBef>
                <a:spcPts val="3518"/>
              </a:spcBef>
              <a:spcAft>
                <a:spcPts val="0"/>
              </a:spcAft>
              <a:buNone/>
              <a:defRPr sz="7036" b="1">
                <a:solidFill>
                  <a:srgbClr val="0579BD"/>
                </a:solidFill>
                <a:latin typeface="Arial"/>
                <a:ea typeface="Arial"/>
                <a:cs typeface="Arial"/>
                <a:sym typeface="Arial"/>
              </a:defRPr>
            </a:lvl2pPr>
            <a:lvl3pPr lvl="2" rtl="0">
              <a:spcBef>
                <a:spcPts val="3518"/>
              </a:spcBef>
              <a:spcAft>
                <a:spcPts val="0"/>
              </a:spcAft>
              <a:buNone/>
              <a:defRPr sz="7036" b="1">
                <a:solidFill>
                  <a:srgbClr val="0579BD"/>
                </a:solidFill>
                <a:latin typeface="Arial"/>
                <a:ea typeface="Arial"/>
                <a:cs typeface="Arial"/>
                <a:sym typeface="Arial"/>
              </a:defRPr>
            </a:lvl3pPr>
            <a:lvl4pPr lvl="3" rtl="0">
              <a:spcBef>
                <a:spcPts val="3518"/>
              </a:spcBef>
              <a:spcAft>
                <a:spcPts val="0"/>
              </a:spcAft>
              <a:buNone/>
              <a:defRPr sz="7036" b="1">
                <a:solidFill>
                  <a:srgbClr val="0579BD"/>
                </a:solidFill>
                <a:latin typeface="Arial"/>
                <a:ea typeface="Arial"/>
                <a:cs typeface="Arial"/>
                <a:sym typeface="Arial"/>
              </a:defRPr>
            </a:lvl4pPr>
            <a:lvl5pPr lvl="4" rtl="0">
              <a:spcBef>
                <a:spcPts val="3518"/>
              </a:spcBef>
              <a:spcAft>
                <a:spcPts val="0"/>
              </a:spcAft>
              <a:buNone/>
              <a:defRPr sz="7036" b="1">
                <a:solidFill>
                  <a:srgbClr val="0579BD"/>
                </a:solidFill>
                <a:latin typeface="Arial"/>
                <a:ea typeface="Arial"/>
                <a:cs typeface="Arial"/>
                <a:sym typeface="Arial"/>
              </a:defRPr>
            </a:lvl5pPr>
            <a:lvl6pPr lvl="5" rtl="0">
              <a:spcBef>
                <a:spcPts val="3518"/>
              </a:spcBef>
              <a:spcAft>
                <a:spcPts val="0"/>
              </a:spcAft>
              <a:buNone/>
              <a:defRPr sz="7036" b="1">
                <a:solidFill>
                  <a:srgbClr val="0579BD"/>
                </a:solidFill>
                <a:latin typeface="Arial"/>
                <a:ea typeface="Arial"/>
                <a:cs typeface="Arial"/>
                <a:sym typeface="Arial"/>
              </a:defRPr>
            </a:lvl6pPr>
            <a:lvl7pPr lvl="6" rtl="0">
              <a:spcBef>
                <a:spcPts val="3518"/>
              </a:spcBef>
              <a:spcAft>
                <a:spcPts val="0"/>
              </a:spcAft>
              <a:buNone/>
              <a:defRPr sz="7036" b="1">
                <a:solidFill>
                  <a:srgbClr val="0579BD"/>
                </a:solidFill>
                <a:latin typeface="Arial"/>
                <a:ea typeface="Arial"/>
                <a:cs typeface="Arial"/>
                <a:sym typeface="Arial"/>
              </a:defRPr>
            </a:lvl7pPr>
            <a:lvl8pPr lvl="7" rtl="0">
              <a:spcBef>
                <a:spcPts val="3518"/>
              </a:spcBef>
              <a:spcAft>
                <a:spcPts val="0"/>
              </a:spcAft>
              <a:buNone/>
              <a:defRPr sz="7036" b="1">
                <a:solidFill>
                  <a:srgbClr val="0579BD"/>
                </a:solidFill>
                <a:latin typeface="Arial"/>
                <a:ea typeface="Arial"/>
                <a:cs typeface="Arial"/>
                <a:sym typeface="Arial"/>
              </a:defRPr>
            </a:lvl8pPr>
            <a:lvl9pPr lvl="8" rtl="0">
              <a:spcBef>
                <a:spcPts val="3518"/>
              </a:spcBef>
              <a:spcAft>
                <a:spcPts val="3518"/>
              </a:spcAft>
              <a:buNone/>
              <a:defRPr sz="7036" b="1">
                <a:solidFill>
                  <a:srgbClr val="0579BD"/>
                </a:solidFill>
                <a:latin typeface="Arial"/>
                <a:ea typeface="Arial"/>
                <a:cs typeface="Arial"/>
                <a:sym typeface="Arial"/>
              </a:defRPr>
            </a:lvl9pPr>
          </a:lstStyle>
          <a:p>
            <a:endParaRPr/>
          </a:p>
        </p:txBody>
      </p:sp>
      <p:sp>
        <p:nvSpPr>
          <p:cNvPr id="270" name="Google Shape;270;p24"/>
          <p:cNvSpPr txBox="1">
            <a:spLocks noGrp="1"/>
          </p:cNvSpPr>
          <p:nvPr>
            <p:ph type="subTitle" idx="8"/>
          </p:nvPr>
        </p:nvSpPr>
        <p:spPr>
          <a:xfrm>
            <a:off x="16862905" y="8978423"/>
            <a:ext cx="3432472" cy="962400"/>
          </a:xfrm>
          <a:prstGeom prst="rect">
            <a:avLst/>
          </a:prstGeom>
        </p:spPr>
        <p:txBody>
          <a:bodyPr spcFirstLastPara="1" wrap="square" lIns="91425" tIns="91425" rIns="91425" bIns="91425" anchor="t" anchorCtr="0"/>
          <a:lstStyle>
            <a:lvl1pPr lvl="0" rtl="0">
              <a:spcBef>
                <a:spcPts val="0"/>
              </a:spcBef>
              <a:spcAft>
                <a:spcPts val="0"/>
              </a:spcAft>
              <a:buNone/>
              <a:defRPr sz="7036" b="1">
                <a:solidFill>
                  <a:srgbClr val="0579BD"/>
                </a:solidFill>
                <a:latin typeface="Arial"/>
                <a:ea typeface="Arial"/>
                <a:cs typeface="Arial"/>
                <a:sym typeface="Arial"/>
              </a:defRPr>
            </a:lvl1pPr>
            <a:lvl2pPr lvl="1" rtl="0">
              <a:spcBef>
                <a:spcPts val="3518"/>
              </a:spcBef>
              <a:spcAft>
                <a:spcPts val="0"/>
              </a:spcAft>
              <a:buNone/>
              <a:defRPr sz="7036" b="1">
                <a:solidFill>
                  <a:srgbClr val="0579BD"/>
                </a:solidFill>
                <a:latin typeface="Arial"/>
                <a:ea typeface="Arial"/>
                <a:cs typeface="Arial"/>
                <a:sym typeface="Arial"/>
              </a:defRPr>
            </a:lvl2pPr>
            <a:lvl3pPr lvl="2" rtl="0">
              <a:spcBef>
                <a:spcPts val="3518"/>
              </a:spcBef>
              <a:spcAft>
                <a:spcPts val="0"/>
              </a:spcAft>
              <a:buNone/>
              <a:defRPr sz="7036" b="1">
                <a:solidFill>
                  <a:srgbClr val="0579BD"/>
                </a:solidFill>
                <a:latin typeface="Arial"/>
                <a:ea typeface="Arial"/>
                <a:cs typeface="Arial"/>
                <a:sym typeface="Arial"/>
              </a:defRPr>
            </a:lvl3pPr>
            <a:lvl4pPr lvl="3" rtl="0">
              <a:spcBef>
                <a:spcPts val="3518"/>
              </a:spcBef>
              <a:spcAft>
                <a:spcPts val="0"/>
              </a:spcAft>
              <a:buNone/>
              <a:defRPr sz="7036" b="1">
                <a:solidFill>
                  <a:srgbClr val="0579BD"/>
                </a:solidFill>
                <a:latin typeface="Arial"/>
                <a:ea typeface="Arial"/>
                <a:cs typeface="Arial"/>
                <a:sym typeface="Arial"/>
              </a:defRPr>
            </a:lvl4pPr>
            <a:lvl5pPr lvl="4" rtl="0">
              <a:spcBef>
                <a:spcPts val="3518"/>
              </a:spcBef>
              <a:spcAft>
                <a:spcPts val="0"/>
              </a:spcAft>
              <a:buNone/>
              <a:defRPr sz="7036" b="1">
                <a:solidFill>
                  <a:srgbClr val="0579BD"/>
                </a:solidFill>
                <a:latin typeface="Arial"/>
                <a:ea typeface="Arial"/>
                <a:cs typeface="Arial"/>
                <a:sym typeface="Arial"/>
              </a:defRPr>
            </a:lvl5pPr>
            <a:lvl6pPr lvl="5" rtl="0">
              <a:spcBef>
                <a:spcPts val="3518"/>
              </a:spcBef>
              <a:spcAft>
                <a:spcPts val="0"/>
              </a:spcAft>
              <a:buNone/>
              <a:defRPr sz="7036" b="1">
                <a:solidFill>
                  <a:srgbClr val="0579BD"/>
                </a:solidFill>
                <a:latin typeface="Arial"/>
                <a:ea typeface="Arial"/>
                <a:cs typeface="Arial"/>
                <a:sym typeface="Arial"/>
              </a:defRPr>
            </a:lvl6pPr>
            <a:lvl7pPr lvl="6" rtl="0">
              <a:spcBef>
                <a:spcPts val="3518"/>
              </a:spcBef>
              <a:spcAft>
                <a:spcPts val="0"/>
              </a:spcAft>
              <a:buNone/>
              <a:defRPr sz="7036" b="1">
                <a:solidFill>
                  <a:srgbClr val="0579BD"/>
                </a:solidFill>
                <a:latin typeface="Arial"/>
                <a:ea typeface="Arial"/>
                <a:cs typeface="Arial"/>
                <a:sym typeface="Arial"/>
              </a:defRPr>
            </a:lvl7pPr>
            <a:lvl8pPr lvl="7" rtl="0">
              <a:spcBef>
                <a:spcPts val="3518"/>
              </a:spcBef>
              <a:spcAft>
                <a:spcPts val="0"/>
              </a:spcAft>
              <a:buNone/>
              <a:defRPr sz="7036" b="1">
                <a:solidFill>
                  <a:srgbClr val="0579BD"/>
                </a:solidFill>
                <a:latin typeface="Arial"/>
                <a:ea typeface="Arial"/>
                <a:cs typeface="Arial"/>
                <a:sym typeface="Arial"/>
              </a:defRPr>
            </a:lvl8pPr>
            <a:lvl9pPr lvl="8" rtl="0">
              <a:spcBef>
                <a:spcPts val="3518"/>
              </a:spcBef>
              <a:spcAft>
                <a:spcPts val="3518"/>
              </a:spcAft>
              <a:buNone/>
              <a:defRPr sz="7036" b="1">
                <a:solidFill>
                  <a:srgbClr val="0579BD"/>
                </a:solidFill>
                <a:latin typeface="Arial"/>
                <a:ea typeface="Arial"/>
                <a:cs typeface="Arial"/>
                <a:sym typeface="Arial"/>
              </a:defRPr>
            </a:lvl9pPr>
          </a:lstStyle>
          <a:p>
            <a:endParaRPr/>
          </a:p>
        </p:txBody>
      </p:sp>
    </p:spTree>
    <p:extLst>
      <p:ext uri="{BB962C8B-B14F-4D97-AF65-F5344CB8AC3E}">
        <p14:creationId xmlns:p14="http://schemas.microsoft.com/office/powerpoint/2010/main" val="267392631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Title Only - LIGHT ON DARK">
  <p:cSld name="Title Only - LIGHT ON DARK">
    <p:spTree>
      <p:nvGrpSpPr>
        <p:cNvPr id="1" name="Shape 271"/>
        <p:cNvGrpSpPr/>
        <p:nvPr/>
      </p:nvGrpSpPr>
      <p:grpSpPr>
        <a:xfrm>
          <a:off x="0" y="0"/>
          <a:ext cx="0" cy="0"/>
          <a:chOff x="0" y="0"/>
          <a:chExt cx="0" cy="0"/>
        </a:xfrm>
      </p:grpSpPr>
      <p:sp>
        <p:nvSpPr>
          <p:cNvPr id="272" name="Google Shape;272;p25"/>
          <p:cNvSpPr txBox="1">
            <a:spLocks noGrp="1"/>
          </p:cNvSpPr>
          <p:nvPr>
            <p:ph type="sldNum" idx="12"/>
          </p:nvPr>
        </p:nvSpPr>
        <p:spPr>
          <a:xfrm>
            <a:off x="18627640" y="10253320"/>
            <a:ext cx="1206378" cy="865434"/>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
        <p:nvSpPr>
          <p:cNvPr id="273" name="Google Shape;273;p25"/>
          <p:cNvSpPr/>
          <p:nvPr/>
        </p:nvSpPr>
        <p:spPr>
          <a:xfrm>
            <a:off x="2294415" y="3569874"/>
            <a:ext cx="3317045" cy="3311341"/>
          </a:xfrm>
          <a:prstGeom prst="ellipse">
            <a:avLst/>
          </a:prstGeom>
          <a:noFill/>
          <a:ln w="28575" cap="flat" cmpd="sng">
            <a:solidFill>
              <a:srgbClr val="EFEFEF"/>
            </a:solidFill>
            <a:prstDash val="solid"/>
            <a:round/>
            <a:headEnd type="none" w="sm" len="sm"/>
            <a:tailEnd type="none" w="sm" len="sm"/>
          </a:ln>
        </p:spPr>
        <p:txBody>
          <a:bodyPr spcFirstLastPara="1" wrap="square" lIns="201008" tIns="201008" rIns="201008" bIns="201008" anchor="ctr" anchorCtr="0">
            <a:noAutofit/>
          </a:bodyPr>
          <a:lstStyle/>
          <a:p>
            <a:pPr marL="0" lvl="0" indent="0" algn="l" rtl="0">
              <a:spcBef>
                <a:spcPts val="0"/>
              </a:spcBef>
              <a:spcAft>
                <a:spcPts val="0"/>
              </a:spcAft>
              <a:buNone/>
            </a:pPr>
            <a:endParaRPr sz="3957"/>
          </a:p>
        </p:txBody>
      </p:sp>
      <p:sp>
        <p:nvSpPr>
          <p:cNvPr id="274" name="Google Shape;274;p25"/>
          <p:cNvSpPr/>
          <p:nvPr/>
        </p:nvSpPr>
        <p:spPr>
          <a:xfrm>
            <a:off x="8234293" y="3490248"/>
            <a:ext cx="3317045" cy="3311341"/>
          </a:xfrm>
          <a:prstGeom prst="ellipse">
            <a:avLst/>
          </a:prstGeom>
          <a:noFill/>
          <a:ln w="28575" cap="flat" cmpd="sng">
            <a:solidFill>
              <a:srgbClr val="EFEFEF"/>
            </a:solidFill>
            <a:prstDash val="solid"/>
            <a:round/>
            <a:headEnd type="none" w="sm" len="sm"/>
            <a:tailEnd type="none" w="sm" len="sm"/>
          </a:ln>
        </p:spPr>
        <p:txBody>
          <a:bodyPr spcFirstLastPara="1" wrap="square" lIns="201008" tIns="201008" rIns="201008" bIns="201008" anchor="ctr" anchorCtr="0">
            <a:noAutofit/>
          </a:bodyPr>
          <a:lstStyle/>
          <a:p>
            <a:pPr marL="0" lvl="0" indent="0" algn="l" rtl="0">
              <a:spcBef>
                <a:spcPts val="0"/>
              </a:spcBef>
              <a:spcAft>
                <a:spcPts val="0"/>
              </a:spcAft>
              <a:buNone/>
            </a:pPr>
            <a:endParaRPr sz="3957"/>
          </a:p>
        </p:txBody>
      </p:sp>
      <p:sp>
        <p:nvSpPr>
          <p:cNvPr id="275" name="Google Shape;275;p25"/>
          <p:cNvSpPr/>
          <p:nvPr/>
        </p:nvSpPr>
        <p:spPr>
          <a:xfrm>
            <a:off x="14265523" y="3490248"/>
            <a:ext cx="3317045" cy="3311341"/>
          </a:xfrm>
          <a:prstGeom prst="ellipse">
            <a:avLst/>
          </a:prstGeom>
          <a:noFill/>
          <a:ln w="28575" cap="flat" cmpd="sng">
            <a:solidFill>
              <a:srgbClr val="EFEFEF"/>
            </a:solidFill>
            <a:prstDash val="solid"/>
            <a:round/>
            <a:headEnd type="none" w="sm" len="sm"/>
            <a:tailEnd type="none" w="sm" len="sm"/>
          </a:ln>
        </p:spPr>
        <p:txBody>
          <a:bodyPr spcFirstLastPara="1" wrap="square" lIns="201008" tIns="201008" rIns="201008" bIns="201008" anchor="ctr" anchorCtr="0">
            <a:noAutofit/>
          </a:bodyPr>
          <a:lstStyle/>
          <a:p>
            <a:pPr marL="0" lvl="0" indent="0" algn="l" rtl="0">
              <a:spcBef>
                <a:spcPts val="0"/>
              </a:spcBef>
              <a:spcAft>
                <a:spcPts val="0"/>
              </a:spcAft>
              <a:buNone/>
            </a:pPr>
            <a:endParaRPr sz="3957"/>
          </a:p>
        </p:txBody>
      </p:sp>
      <p:sp>
        <p:nvSpPr>
          <p:cNvPr id="276" name="Google Shape;276;p25"/>
          <p:cNvSpPr/>
          <p:nvPr/>
        </p:nvSpPr>
        <p:spPr>
          <a:xfrm rot="-8785779">
            <a:off x="6141943" y="4830645"/>
            <a:ext cx="875531" cy="909803"/>
          </a:xfrm>
          <a:prstGeom prst="rtTriangle">
            <a:avLst/>
          </a:prstGeom>
          <a:solidFill>
            <a:srgbClr val="0FAFFF"/>
          </a:solidFill>
          <a:ln w="9525" cap="flat" cmpd="sng">
            <a:solidFill>
              <a:srgbClr val="0FAFFF"/>
            </a:solidFill>
            <a:prstDash val="solid"/>
            <a:round/>
            <a:headEnd type="none" w="sm" len="sm"/>
            <a:tailEnd type="none" w="sm" len="sm"/>
          </a:ln>
        </p:spPr>
        <p:txBody>
          <a:bodyPr spcFirstLastPara="1" wrap="square" lIns="201008" tIns="201008" rIns="201008" bIns="201008" anchor="ctr" anchorCtr="0">
            <a:noAutofit/>
          </a:bodyPr>
          <a:lstStyle/>
          <a:p>
            <a:pPr marL="0" lvl="0" indent="0" algn="l" rtl="0">
              <a:spcBef>
                <a:spcPts val="0"/>
              </a:spcBef>
              <a:spcAft>
                <a:spcPts val="0"/>
              </a:spcAft>
              <a:buNone/>
            </a:pPr>
            <a:endParaRPr sz="3957"/>
          </a:p>
        </p:txBody>
      </p:sp>
      <p:sp>
        <p:nvSpPr>
          <p:cNvPr id="277" name="Google Shape;277;p25"/>
          <p:cNvSpPr/>
          <p:nvPr/>
        </p:nvSpPr>
        <p:spPr>
          <a:xfrm rot="-8785779">
            <a:off x="12024516" y="4770825"/>
            <a:ext cx="875531" cy="909803"/>
          </a:xfrm>
          <a:prstGeom prst="rtTriangle">
            <a:avLst/>
          </a:prstGeom>
          <a:solidFill>
            <a:srgbClr val="0FAFFF"/>
          </a:solidFill>
          <a:ln w="9525" cap="flat" cmpd="sng">
            <a:solidFill>
              <a:srgbClr val="0FAFFF"/>
            </a:solidFill>
            <a:prstDash val="solid"/>
            <a:round/>
            <a:headEnd type="none" w="sm" len="sm"/>
            <a:tailEnd type="none" w="sm" len="sm"/>
          </a:ln>
        </p:spPr>
        <p:txBody>
          <a:bodyPr spcFirstLastPara="1" wrap="square" lIns="201008" tIns="201008" rIns="201008" bIns="201008" anchor="ctr" anchorCtr="0">
            <a:noAutofit/>
          </a:bodyPr>
          <a:lstStyle/>
          <a:p>
            <a:pPr marL="0" lvl="0" indent="0" algn="l" rtl="0">
              <a:spcBef>
                <a:spcPts val="0"/>
              </a:spcBef>
              <a:spcAft>
                <a:spcPts val="0"/>
              </a:spcAft>
              <a:buNone/>
            </a:pPr>
            <a:endParaRPr sz="3957"/>
          </a:p>
        </p:txBody>
      </p:sp>
      <p:sp>
        <p:nvSpPr>
          <p:cNvPr id="278" name="Google Shape;278;p25"/>
          <p:cNvSpPr txBox="1">
            <a:spLocks noGrp="1"/>
          </p:cNvSpPr>
          <p:nvPr>
            <p:ph type="title"/>
          </p:nvPr>
        </p:nvSpPr>
        <p:spPr>
          <a:xfrm>
            <a:off x="1306745" y="458713"/>
            <a:ext cx="16975696" cy="865434"/>
          </a:xfrm>
          <a:prstGeom prst="rect">
            <a:avLst/>
          </a:prstGeom>
        </p:spPr>
        <p:txBody>
          <a:bodyPr spcFirstLastPara="1" wrap="square" lIns="91425" tIns="91425" rIns="91425" bIns="91425" anchor="t" anchorCtr="0"/>
          <a:lstStyle>
            <a:lvl1pPr lvl="0">
              <a:spcBef>
                <a:spcPts val="0"/>
              </a:spcBef>
              <a:spcAft>
                <a:spcPts val="0"/>
              </a:spcAft>
              <a:buNone/>
              <a:defRPr sz="7915" b="1">
                <a:latin typeface="Arial"/>
                <a:ea typeface="Arial"/>
                <a:cs typeface="Arial"/>
                <a:sym typeface="Arial"/>
              </a:defRPr>
            </a:lvl1pPr>
            <a:lvl2pPr lvl="1">
              <a:spcBef>
                <a:spcPts val="0"/>
              </a:spcBef>
              <a:spcAft>
                <a:spcPts val="0"/>
              </a:spcAft>
              <a:buNone/>
              <a:defRPr sz="7915" b="1">
                <a:latin typeface="Arial"/>
                <a:ea typeface="Arial"/>
                <a:cs typeface="Arial"/>
                <a:sym typeface="Arial"/>
              </a:defRPr>
            </a:lvl2pPr>
            <a:lvl3pPr lvl="2">
              <a:spcBef>
                <a:spcPts val="0"/>
              </a:spcBef>
              <a:spcAft>
                <a:spcPts val="0"/>
              </a:spcAft>
              <a:buNone/>
              <a:defRPr sz="7915" b="1">
                <a:latin typeface="Arial"/>
                <a:ea typeface="Arial"/>
                <a:cs typeface="Arial"/>
                <a:sym typeface="Arial"/>
              </a:defRPr>
            </a:lvl3pPr>
            <a:lvl4pPr lvl="3">
              <a:spcBef>
                <a:spcPts val="0"/>
              </a:spcBef>
              <a:spcAft>
                <a:spcPts val="0"/>
              </a:spcAft>
              <a:buNone/>
              <a:defRPr sz="7915" b="1">
                <a:latin typeface="Arial"/>
                <a:ea typeface="Arial"/>
                <a:cs typeface="Arial"/>
                <a:sym typeface="Arial"/>
              </a:defRPr>
            </a:lvl4pPr>
            <a:lvl5pPr lvl="4">
              <a:spcBef>
                <a:spcPts val="0"/>
              </a:spcBef>
              <a:spcAft>
                <a:spcPts val="0"/>
              </a:spcAft>
              <a:buNone/>
              <a:defRPr sz="7915" b="1">
                <a:latin typeface="Arial"/>
                <a:ea typeface="Arial"/>
                <a:cs typeface="Arial"/>
                <a:sym typeface="Arial"/>
              </a:defRPr>
            </a:lvl5pPr>
            <a:lvl6pPr lvl="5">
              <a:spcBef>
                <a:spcPts val="0"/>
              </a:spcBef>
              <a:spcAft>
                <a:spcPts val="0"/>
              </a:spcAft>
              <a:buNone/>
              <a:defRPr sz="7915" b="1">
                <a:latin typeface="Arial"/>
                <a:ea typeface="Arial"/>
                <a:cs typeface="Arial"/>
                <a:sym typeface="Arial"/>
              </a:defRPr>
            </a:lvl6pPr>
            <a:lvl7pPr lvl="6">
              <a:spcBef>
                <a:spcPts val="0"/>
              </a:spcBef>
              <a:spcAft>
                <a:spcPts val="0"/>
              </a:spcAft>
              <a:buNone/>
              <a:defRPr sz="7915" b="1">
                <a:latin typeface="Arial"/>
                <a:ea typeface="Arial"/>
                <a:cs typeface="Arial"/>
                <a:sym typeface="Arial"/>
              </a:defRPr>
            </a:lvl7pPr>
            <a:lvl8pPr lvl="7">
              <a:spcBef>
                <a:spcPts val="0"/>
              </a:spcBef>
              <a:spcAft>
                <a:spcPts val="0"/>
              </a:spcAft>
              <a:buNone/>
              <a:defRPr sz="7915" b="1">
                <a:latin typeface="Arial"/>
                <a:ea typeface="Arial"/>
                <a:cs typeface="Arial"/>
                <a:sym typeface="Arial"/>
              </a:defRPr>
            </a:lvl8pPr>
            <a:lvl9pPr lvl="8" rtl="0">
              <a:spcBef>
                <a:spcPts val="0"/>
              </a:spcBef>
              <a:spcAft>
                <a:spcPts val="0"/>
              </a:spcAft>
              <a:buNone/>
              <a:defRPr sz="7915" b="1">
                <a:latin typeface="Arial"/>
                <a:ea typeface="Arial"/>
                <a:cs typeface="Arial"/>
                <a:sym typeface="Arial"/>
              </a:defRPr>
            </a:lvl9pPr>
          </a:lstStyle>
          <a:p>
            <a:endParaRPr/>
          </a:p>
        </p:txBody>
      </p:sp>
      <p:sp>
        <p:nvSpPr>
          <p:cNvPr id="279" name="Google Shape;279;p25"/>
          <p:cNvSpPr txBox="1">
            <a:spLocks noGrp="1"/>
          </p:cNvSpPr>
          <p:nvPr>
            <p:ph type="subTitle" idx="1"/>
          </p:nvPr>
        </p:nvSpPr>
        <p:spPr>
          <a:xfrm>
            <a:off x="983823" y="7075930"/>
            <a:ext cx="5938229" cy="962400"/>
          </a:xfrm>
          <a:prstGeom prst="rect">
            <a:avLst/>
          </a:prstGeom>
          <a:ln>
            <a:noFill/>
          </a:ln>
        </p:spPr>
        <p:txBody>
          <a:bodyPr spcFirstLastPara="1" wrap="square" lIns="91425" tIns="91425" rIns="91425" bIns="91425" anchor="t" anchorCtr="0"/>
          <a:lstStyle>
            <a:lvl1pPr lvl="0" algn="ctr" rtl="0">
              <a:lnSpc>
                <a:spcPct val="100000"/>
              </a:lnSpc>
              <a:spcBef>
                <a:spcPts val="0"/>
              </a:spcBef>
              <a:spcAft>
                <a:spcPts val="0"/>
              </a:spcAft>
              <a:buNone/>
              <a:defRPr sz="5716" b="1">
                <a:solidFill>
                  <a:srgbClr val="0FAFFF"/>
                </a:solidFill>
                <a:latin typeface="Arial"/>
                <a:ea typeface="Arial"/>
                <a:cs typeface="Arial"/>
                <a:sym typeface="Arial"/>
              </a:defRPr>
            </a:lvl1pPr>
            <a:lvl2pPr lvl="1" algn="ctr" rtl="0">
              <a:lnSpc>
                <a:spcPct val="100000"/>
              </a:lnSpc>
              <a:spcBef>
                <a:spcPts val="0"/>
              </a:spcBef>
              <a:spcAft>
                <a:spcPts val="0"/>
              </a:spcAft>
              <a:buNone/>
              <a:defRPr sz="5716" b="1">
                <a:solidFill>
                  <a:srgbClr val="0FAFFF"/>
                </a:solidFill>
                <a:latin typeface="Arial"/>
                <a:ea typeface="Arial"/>
                <a:cs typeface="Arial"/>
                <a:sym typeface="Arial"/>
              </a:defRPr>
            </a:lvl2pPr>
            <a:lvl3pPr lvl="2" algn="ctr" rtl="0">
              <a:lnSpc>
                <a:spcPct val="100000"/>
              </a:lnSpc>
              <a:spcBef>
                <a:spcPts val="0"/>
              </a:spcBef>
              <a:spcAft>
                <a:spcPts val="0"/>
              </a:spcAft>
              <a:buNone/>
              <a:defRPr sz="5716" b="1">
                <a:solidFill>
                  <a:srgbClr val="0FAFFF"/>
                </a:solidFill>
                <a:latin typeface="Arial"/>
                <a:ea typeface="Arial"/>
                <a:cs typeface="Arial"/>
                <a:sym typeface="Arial"/>
              </a:defRPr>
            </a:lvl3pPr>
            <a:lvl4pPr lvl="3" algn="ctr" rtl="0">
              <a:lnSpc>
                <a:spcPct val="100000"/>
              </a:lnSpc>
              <a:spcBef>
                <a:spcPts val="0"/>
              </a:spcBef>
              <a:spcAft>
                <a:spcPts val="0"/>
              </a:spcAft>
              <a:buNone/>
              <a:defRPr sz="5716" b="1">
                <a:solidFill>
                  <a:srgbClr val="0FAFFF"/>
                </a:solidFill>
                <a:latin typeface="Arial"/>
                <a:ea typeface="Arial"/>
                <a:cs typeface="Arial"/>
                <a:sym typeface="Arial"/>
              </a:defRPr>
            </a:lvl4pPr>
            <a:lvl5pPr lvl="4" algn="ctr" rtl="0">
              <a:lnSpc>
                <a:spcPct val="100000"/>
              </a:lnSpc>
              <a:spcBef>
                <a:spcPts val="0"/>
              </a:spcBef>
              <a:spcAft>
                <a:spcPts val="0"/>
              </a:spcAft>
              <a:buNone/>
              <a:defRPr sz="5716" b="1">
                <a:solidFill>
                  <a:srgbClr val="0FAFFF"/>
                </a:solidFill>
                <a:latin typeface="Arial"/>
                <a:ea typeface="Arial"/>
                <a:cs typeface="Arial"/>
                <a:sym typeface="Arial"/>
              </a:defRPr>
            </a:lvl5pPr>
            <a:lvl6pPr lvl="5" algn="ctr" rtl="0">
              <a:lnSpc>
                <a:spcPct val="100000"/>
              </a:lnSpc>
              <a:spcBef>
                <a:spcPts val="0"/>
              </a:spcBef>
              <a:spcAft>
                <a:spcPts val="0"/>
              </a:spcAft>
              <a:buNone/>
              <a:defRPr sz="5716" b="1">
                <a:solidFill>
                  <a:srgbClr val="0FAFFF"/>
                </a:solidFill>
                <a:latin typeface="Arial"/>
                <a:ea typeface="Arial"/>
                <a:cs typeface="Arial"/>
                <a:sym typeface="Arial"/>
              </a:defRPr>
            </a:lvl6pPr>
            <a:lvl7pPr lvl="6" algn="ctr" rtl="0">
              <a:lnSpc>
                <a:spcPct val="100000"/>
              </a:lnSpc>
              <a:spcBef>
                <a:spcPts val="0"/>
              </a:spcBef>
              <a:spcAft>
                <a:spcPts val="0"/>
              </a:spcAft>
              <a:buNone/>
              <a:defRPr sz="5716" b="1">
                <a:solidFill>
                  <a:srgbClr val="0FAFFF"/>
                </a:solidFill>
                <a:latin typeface="Arial"/>
                <a:ea typeface="Arial"/>
                <a:cs typeface="Arial"/>
                <a:sym typeface="Arial"/>
              </a:defRPr>
            </a:lvl7pPr>
            <a:lvl8pPr lvl="7" algn="ctr" rtl="0">
              <a:lnSpc>
                <a:spcPct val="100000"/>
              </a:lnSpc>
              <a:spcBef>
                <a:spcPts val="0"/>
              </a:spcBef>
              <a:spcAft>
                <a:spcPts val="0"/>
              </a:spcAft>
              <a:buNone/>
              <a:defRPr sz="5716" b="1">
                <a:solidFill>
                  <a:srgbClr val="0FAFFF"/>
                </a:solidFill>
                <a:latin typeface="Arial"/>
                <a:ea typeface="Arial"/>
                <a:cs typeface="Arial"/>
                <a:sym typeface="Arial"/>
              </a:defRPr>
            </a:lvl8pPr>
            <a:lvl9pPr lvl="8" algn="ctr" rtl="0">
              <a:lnSpc>
                <a:spcPct val="100000"/>
              </a:lnSpc>
              <a:spcBef>
                <a:spcPts val="0"/>
              </a:spcBef>
              <a:spcAft>
                <a:spcPts val="0"/>
              </a:spcAft>
              <a:buNone/>
              <a:defRPr sz="5716" b="1">
                <a:solidFill>
                  <a:srgbClr val="0FAFFF"/>
                </a:solidFill>
                <a:latin typeface="Arial"/>
                <a:ea typeface="Arial"/>
                <a:cs typeface="Arial"/>
                <a:sym typeface="Arial"/>
              </a:defRPr>
            </a:lvl9pPr>
          </a:lstStyle>
          <a:p>
            <a:endParaRPr/>
          </a:p>
        </p:txBody>
      </p:sp>
      <p:sp>
        <p:nvSpPr>
          <p:cNvPr id="280" name="Google Shape;280;p25"/>
          <p:cNvSpPr txBox="1">
            <a:spLocks noGrp="1"/>
          </p:cNvSpPr>
          <p:nvPr>
            <p:ph type="subTitle" idx="2"/>
          </p:nvPr>
        </p:nvSpPr>
        <p:spPr>
          <a:xfrm>
            <a:off x="6923701" y="7075930"/>
            <a:ext cx="5938229" cy="962400"/>
          </a:xfrm>
          <a:prstGeom prst="rect">
            <a:avLst/>
          </a:prstGeom>
          <a:ln>
            <a:noFill/>
          </a:ln>
        </p:spPr>
        <p:txBody>
          <a:bodyPr spcFirstLastPara="1" wrap="square" lIns="91425" tIns="91425" rIns="91425" bIns="91425" anchor="t" anchorCtr="0"/>
          <a:lstStyle>
            <a:lvl1pPr lvl="0" algn="ctr" rtl="0">
              <a:lnSpc>
                <a:spcPct val="100000"/>
              </a:lnSpc>
              <a:spcBef>
                <a:spcPts val="0"/>
              </a:spcBef>
              <a:spcAft>
                <a:spcPts val="0"/>
              </a:spcAft>
              <a:buNone/>
              <a:defRPr sz="5716" b="1">
                <a:solidFill>
                  <a:srgbClr val="0FAFFF"/>
                </a:solidFill>
                <a:latin typeface="Arial"/>
                <a:ea typeface="Arial"/>
                <a:cs typeface="Arial"/>
                <a:sym typeface="Arial"/>
              </a:defRPr>
            </a:lvl1pPr>
            <a:lvl2pPr lvl="1" algn="ctr" rtl="0">
              <a:lnSpc>
                <a:spcPct val="100000"/>
              </a:lnSpc>
              <a:spcBef>
                <a:spcPts val="0"/>
              </a:spcBef>
              <a:spcAft>
                <a:spcPts val="0"/>
              </a:spcAft>
              <a:buNone/>
              <a:defRPr sz="5716" b="1">
                <a:solidFill>
                  <a:srgbClr val="0FAFFF"/>
                </a:solidFill>
                <a:latin typeface="Arial"/>
                <a:ea typeface="Arial"/>
                <a:cs typeface="Arial"/>
                <a:sym typeface="Arial"/>
              </a:defRPr>
            </a:lvl2pPr>
            <a:lvl3pPr lvl="2" algn="ctr" rtl="0">
              <a:lnSpc>
                <a:spcPct val="100000"/>
              </a:lnSpc>
              <a:spcBef>
                <a:spcPts val="0"/>
              </a:spcBef>
              <a:spcAft>
                <a:spcPts val="0"/>
              </a:spcAft>
              <a:buNone/>
              <a:defRPr sz="5716" b="1">
                <a:solidFill>
                  <a:srgbClr val="0FAFFF"/>
                </a:solidFill>
                <a:latin typeface="Arial"/>
                <a:ea typeface="Arial"/>
                <a:cs typeface="Arial"/>
                <a:sym typeface="Arial"/>
              </a:defRPr>
            </a:lvl3pPr>
            <a:lvl4pPr lvl="3" algn="ctr" rtl="0">
              <a:lnSpc>
                <a:spcPct val="100000"/>
              </a:lnSpc>
              <a:spcBef>
                <a:spcPts val="0"/>
              </a:spcBef>
              <a:spcAft>
                <a:spcPts val="0"/>
              </a:spcAft>
              <a:buNone/>
              <a:defRPr sz="5716" b="1">
                <a:solidFill>
                  <a:srgbClr val="0FAFFF"/>
                </a:solidFill>
                <a:latin typeface="Arial"/>
                <a:ea typeface="Arial"/>
                <a:cs typeface="Arial"/>
                <a:sym typeface="Arial"/>
              </a:defRPr>
            </a:lvl4pPr>
            <a:lvl5pPr lvl="4" algn="ctr" rtl="0">
              <a:lnSpc>
                <a:spcPct val="100000"/>
              </a:lnSpc>
              <a:spcBef>
                <a:spcPts val="0"/>
              </a:spcBef>
              <a:spcAft>
                <a:spcPts val="0"/>
              </a:spcAft>
              <a:buNone/>
              <a:defRPr sz="5716" b="1">
                <a:solidFill>
                  <a:srgbClr val="0FAFFF"/>
                </a:solidFill>
                <a:latin typeface="Arial"/>
                <a:ea typeface="Arial"/>
                <a:cs typeface="Arial"/>
                <a:sym typeface="Arial"/>
              </a:defRPr>
            </a:lvl5pPr>
            <a:lvl6pPr lvl="5" algn="ctr" rtl="0">
              <a:lnSpc>
                <a:spcPct val="100000"/>
              </a:lnSpc>
              <a:spcBef>
                <a:spcPts val="0"/>
              </a:spcBef>
              <a:spcAft>
                <a:spcPts val="0"/>
              </a:spcAft>
              <a:buNone/>
              <a:defRPr sz="5716" b="1">
                <a:solidFill>
                  <a:srgbClr val="0FAFFF"/>
                </a:solidFill>
                <a:latin typeface="Arial"/>
                <a:ea typeface="Arial"/>
                <a:cs typeface="Arial"/>
                <a:sym typeface="Arial"/>
              </a:defRPr>
            </a:lvl6pPr>
            <a:lvl7pPr lvl="6" algn="ctr" rtl="0">
              <a:lnSpc>
                <a:spcPct val="100000"/>
              </a:lnSpc>
              <a:spcBef>
                <a:spcPts val="0"/>
              </a:spcBef>
              <a:spcAft>
                <a:spcPts val="0"/>
              </a:spcAft>
              <a:buNone/>
              <a:defRPr sz="5716" b="1">
                <a:solidFill>
                  <a:srgbClr val="0FAFFF"/>
                </a:solidFill>
                <a:latin typeface="Arial"/>
                <a:ea typeface="Arial"/>
                <a:cs typeface="Arial"/>
                <a:sym typeface="Arial"/>
              </a:defRPr>
            </a:lvl7pPr>
            <a:lvl8pPr lvl="7" algn="ctr" rtl="0">
              <a:lnSpc>
                <a:spcPct val="100000"/>
              </a:lnSpc>
              <a:spcBef>
                <a:spcPts val="0"/>
              </a:spcBef>
              <a:spcAft>
                <a:spcPts val="0"/>
              </a:spcAft>
              <a:buNone/>
              <a:defRPr sz="5716" b="1">
                <a:solidFill>
                  <a:srgbClr val="0FAFFF"/>
                </a:solidFill>
                <a:latin typeface="Arial"/>
                <a:ea typeface="Arial"/>
                <a:cs typeface="Arial"/>
                <a:sym typeface="Arial"/>
              </a:defRPr>
            </a:lvl8pPr>
            <a:lvl9pPr lvl="8" algn="ctr" rtl="0">
              <a:lnSpc>
                <a:spcPct val="100000"/>
              </a:lnSpc>
              <a:spcBef>
                <a:spcPts val="0"/>
              </a:spcBef>
              <a:spcAft>
                <a:spcPts val="0"/>
              </a:spcAft>
              <a:buNone/>
              <a:defRPr sz="5716" b="1">
                <a:solidFill>
                  <a:srgbClr val="0FAFFF"/>
                </a:solidFill>
                <a:latin typeface="Arial"/>
                <a:ea typeface="Arial"/>
                <a:cs typeface="Arial"/>
                <a:sym typeface="Arial"/>
              </a:defRPr>
            </a:lvl9pPr>
          </a:lstStyle>
          <a:p>
            <a:endParaRPr/>
          </a:p>
        </p:txBody>
      </p:sp>
      <p:sp>
        <p:nvSpPr>
          <p:cNvPr id="281" name="Google Shape;281;p25"/>
          <p:cNvSpPr txBox="1">
            <a:spLocks noGrp="1"/>
          </p:cNvSpPr>
          <p:nvPr>
            <p:ph type="subTitle" idx="3"/>
          </p:nvPr>
        </p:nvSpPr>
        <p:spPr>
          <a:xfrm>
            <a:off x="12954931" y="7075930"/>
            <a:ext cx="5938229" cy="962400"/>
          </a:xfrm>
          <a:prstGeom prst="rect">
            <a:avLst/>
          </a:prstGeom>
          <a:ln>
            <a:noFill/>
          </a:ln>
        </p:spPr>
        <p:txBody>
          <a:bodyPr spcFirstLastPara="1" wrap="square" lIns="91425" tIns="91425" rIns="91425" bIns="91425" anchor="t" anchorCtr="0"/>
          <a:lstStyle>
            <a:lvl1pPr lvl="0" algn="ctr" rtl="0">
              <a:lnSpc>
                <a:spcPct val="100000"/>
              </a:lnSpc>
              <a:spcBef>
                <a:spcPts val="0"/>
              </a:spcBef>
              <a:spcAft>
                <a:spcPts val="0"/>
              </a:spcAft>
              <a:buNone/>
              <a:defRPr sz="5716" b="1">
                <a:solidFill>
                  <a:srgbClr val="0FAFFF"/>
                </a:solidFill>
                <a:latin typeface="Arial"/>
                <a:ea typeface="Arial"/>
                <a:cs typeface="Arial"/>
                <a:sym typeface="Arial"/>
              </a:defRPr>
            </a:lvl1pPr>
            <a:lvl2pPr lvl="1" algn="ctr" rtl="0">
              <a:lnSpc>
                <a:spcPct val="100000"/>
              </a:lnSpc>
              <a:spcBef>
                <a:spcPts val="0"/>
              </a:spcBef>
              <a:spcAft>
                <a:spcPts val="0"/>
              </a:spcAft>
              <a:buNone/>
              <a:defRPr sz="5716" b="1">
                <a:solidFill>
                  <a:srgbClr val="0FAFFF"/>
                </a:solidFill>
                <a:latin typeface="Arial"/>
                <a:ea typeface="Arial"/>
                <a:cs typeface="Arial"/>
                <a:sym typeface="Arial"/>
              </a:defRPr>
            </a:lvl2pPr>
            <a:lvl3pPr lvl="2" algn="ctr" rtl="0">
              <a:lnSpc>
                <a:spcPct val="100000"/>
              </a:lnSpc>
              <a:spcBef>
                <a:spcPts val="0"/>
              </a:spcBef>
              <a:spcAft>
                <a:spcPts val="0"/>
              </a:spcAft>
              <a:buNone/>
              <a:defRPr sz="5716" b="1">
                <a:solidFill>
                  <a:srgbClr val="0FAFFF"/>
                </a:solidFill>
                <a:latin typeface="Arial"/>
                <a:ea typeface="Arial"/>
                <a:cs typeface="Arial"/>
                <a:sym typeface="Arial"/>
              </a:defRPr>
            </a:lvl3pPr>
            <a:lvl4pPr lvl="3" algn="ctr" rtl="0">
              <a:lnSpc>
                <a:spcPct val="100000"/>
              </a:lnSpc>
              <a:spcBef>
                <a:spcPts val="0"/>
              </a:spcBef>
              <a:spcAft>
                <a:spcPts val="0"/>
              </a:spcAft>
              <a:buNone/>
              <a:defRPr sz="5716" b="1">
                <a:solidFill>
                  <a:srgbClr val="0FAFFF"/>
                </a:solidFill>
                <a:latin typeface="Arial"/>
                <a:ea typeface="Arial"/>
                <a:cs typeface="Arial"/>
                <a:sym typeface="Arial"/>
              </a:defRPr>
            </a:lvl4pPr>
            <a:lvl5pPr lvl="4" algn="ctr" rtl="0">
              <a:lnSpc>
                <a:spcPct val="100000"/>
              </a:lnSpc>
              <a:spcBef>
                <a:spcPts val="0"/>
              </a:spcBef>
              <a:spcAft>
                <a:spcPts val="0"/>
              </a:spcAft>
              <a:buNone/>
              <a:defRPr sz="5716" b="1">
                <a:solidFill>
                  <a:srgbClr val="0FAFFF"/>
                </a:solidFill>
                <a:latin typeface="Arial"/>
                <a:ea typeface="Arial"/>
                <a:cs typeface="Arial"/>
                <a:sym typeface="Arial"/>
              </a:defRPr>
            </a:lvl5pPr>
            <a:lvl6pPr lvl="5" algn="ctr" rtl="0">
              <a:lnSpc>
                <a:spcPct val="100000"/>
              </a:lnSpc>
              <a:spcBef>
                <a:spcPts val="0"/>
              </a:spcBef>
              <a:spcAft>
                <a:spcPts val="0"/>
              </a:spcAft>
              <a:buNone/>
              <a:defRPr sz="5716" b="1">
                <a:solidFill>
                  <a:srgbClr val="0FAFFF"/>
                </a:solidFill>
                <a:latin typeface="Arial"/>
                <a:ea typeface="Arial"/>
                <a:cs typeface="Arial"/>
                <a:sym typeface="Arial"/>
              </a:defRPr>
            </a:lvl6pPr>
            <a:lvl7pPr lvl="6" algn="ctr" rtl="0">
              <a:lnSpc>
                <a:spcPct val="100000"/>
              </a:lnSpc>
              <a:spcBef>
                <a:spcPts val="0"/>
              </a:spcBef>
              <a:spcAft>
                <a:spcPts val="0"/>
              </a:spcAft>
              <a:buNone/>
              <a:defRPr sz="5716" b="1">
                <a:solidFill>
                  <a:srgbClr val="0FAFFF"/>
                </a:solidFill>
                <a:latin typeface="Arial"/>
                <a:ea typeface="Arial"/>
                <a:cs typeface="Arial"/>
                <a:sym typeface="Arial"/>
              </a:defRPr>
            </a:lvl7pPr>
            <a:lvl8pPr lvl="7" algn="ctr" rtl="0">
              <a:lnSpc>
                <a:spcPct val="100000"/>
              </a:lnSpc>
              <a:spcBef>
                <a:spcPts val="0"/>
              </a:spcBef>
              <a:spcAft>
                <a:spcPts val="0"/>
              </a:spcAft>
              <a:buNone/>
              <a:defRPr sz="5716" b="1">
                <a:solidFill>
                  <a:srgbClr val="0FAFFF"/>
                </a:solidFill>
                <a:latin typeface="Arial"/>
                <a:ea typeface="Arial"/>
                <a:cs typeface="Arial"/>
                <a:sym typeface="Arial"/>
              </a:defRPr>
            </a:lvl8pPr>
            <a:lvl9pPr lvl="8" algn="ctr" rtl="0">
              <a:lnSpc>
                <a:spcPct val="100000"/>
              </a:lnSpc>
              <a:spcBef>
                <a:spcPts val="0"/>
              </a:spcBef>
              <a:spcAft>
                <a:spcPts val="0"/>
              </a:spcAft>
              <a:buNone/>
              <a:defRPr sz="5716" b="1">
                <a:solidFill>
                  <a:srgbClr val="0FAFFF"/>
                </a:solidFill>
                <a:latin typeface="Arial"/>
                <a:ea typeface="Arial"/>
                <a:cs typeface="Arial"/>
                <a:sym typeface="Arial"/>
              </a:defRPr>
            </a:lvl9pPr>
          </a:lstStyle>
          <a:p>
            <a:endParaRPr/>
          </a:p>
        </p:txBody>
      </p:sp>
    </p:spTree>
    <p:extLst>
      <p:ext uri="{BB962C8B-B14F-4D97-AF65-F5344CB8AC3E}">
        <p14:creationId xmlns:p14="http://schemas.microsoft.com/office/powerpoint/2010/main" val="257202633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Title Only - LIGHT ON DARK">
  <p:cSld name="1_Title Only - LIGHT ON DARK">
    <p:spTree>
      <p:nvGrpSpPr>
        <p:cNvPr id="1" name="Shape 282"/>
        <p:cNvGrpSpPr/>
        <p:nvPr/>
      </p:nvGrpSpPr>
      <p:grpSpPr>
        <a:xfrm>
          <a:off x="0" y="0"/>
          <a:ext cx="0" cy="0"/>
          <a:chOff x="0" y="0"/>
          <a:chExt cx="0" cy="0"/>
        </a:xfrm>
      </p:grpSpPr>
      <p:sp>
        <p:nvSpPr>
          <p:cNvPr id="283" name="Google Shape;283;p26"/>
          <p:cNvSpPr txBox="1">
            <a:spLocks noGrp="1"/>
          </p:cNvSpPr>
          <p:nvPr>
            <p:ph type="sldNum" idx="12"/>
          </p:nvPr>
        </p:nvSpPr>
        <p:spPr>
          <a:xfrm>
            <a:off x="18627640" y="10253320"/>
            <a:ext cx="1206378" cy="865434"/>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
        <p:nvSpPr>
          <p:cNvPr id="284" name="Google Shape;284;p26"/>
          <p:cNvSpPr txBox="1">
            <a:spLocks noGrp="1"/>
          </p:cNvSpPr>
          <p:nvPr>
            <p:ph type="title"/>
          </p:nvPr>
        </p:nvSpPr>
        <p:spPr>
          <a:xfrm>
            <a:off x="965960" y="167711"/>
            <a:ext cx="17661663" cy="1935353"/>
          </a:xfrm>
          <a:prstGeom prst="rect">
            <a:avLst/>
          </a:prstGeom>
        </p:spPr>
        <p:txBody>
          <a:bodyPr spcFirstLastPara="1" wrap="square" lIns="91425" tIns="91425" rIns="91425" bIns="91425" anchor="b" anchorCtr="0"/>
          <a:lstStyle>
            <a:lvl1pPr lvl="0" rtl="0">
              <a:spcBef>
                <a:spcPts val="0"/>
              </a:spcBef>
              <a:spcAft>
                <a:spcPts val="0"/>
              </a:spcAft>
              <a:buNone/>
              <a:defRPr sz="7915" b="1">
                <a:solidFill>
                  <a:srgbClr val="FFFFFF"/>
                </a:solidFill>
                <a:latin typeface="Arial"/>
                <a:ea typeface="Arial"/>
                <a:cs typeface="Arial"/>
                <a:sym typeface="Arial"/>
              </a:defRPr>
            </a:lvl1pPr>
            <a:lvl2pPr lvl="1" rtl="0">
              <a:spcBef>
                <a:spcPts val="0"/>
              </a:spcBef>
              <a:spcAft>
                <a:spcPts val="0"/>
              </a:spcAft>
              <a:buNone/>
              <a:defRPr sz="7915" b="1">
                <a:solidFill>
                  <a:srgbClr val="FFFFFF"/>
                </a:solidFill>
                <a:latin typeface="Arial"/>
                <a:ea typeface="Arial"/>
                <a:cs typeface="Arial"/>
                <a:sym typeface="Arial"/>
              </a:defRPr>
            </a:lvl2pPr>
            <a:lvl3pPr lvl="2" rtl="0">
              <a:spcBef>
                <a:spcPts val="0"/>
              </a:spcBef>
              <a:spcAft>
                <a:spcPts val="0"/>
              </a:spcAft>
              <a:buNone/>
              <a:defRPr sz="7915" b="1">
                <a:solidFill>
                  <a:srgbClr val="FFFFFF"/>
                </a:solidFill>
                <a:latin typeface="Arial"/>
                <a:ea typeface="Arial"/>
                <a:cs typeface="Arial"/>
                <a:sym typeface="Arial"/>
              </a:defRPr>
            </a:lvl3pPr>
            <a:lvl4pPr lvl="3" rtl="0">
              <a:spcBef>
                <a:spcPts val="0"/>
              </a:spcBef>
              <a:spcAft>
                <a:spcPts val="0"/>
              </a:spcAft>
              <a:buNone/>
              <a:defRPr sz="7915" b="1">
                <a:solidFill>
                  <a:srgbClr val="FFFFFF"/>
                </a:solidFill>
                <a:latin typeface="Arial"/>
                <a:ea typeface="Arial"/>
                <a:cs typeface="Arial"/>
                <a:sym typeface="Arial"/>
              </a:defRPr>
            </a:lvl4pPr>
            <a:lvl5pPr lvl="4" rtl="0">
              <a:spcBef>
                <a:spcPts val="0"/>
              </a:spcBef>
              <a:spcAft>
                <a:spcPts val="0"/>
              </a:spcAft>
              <a:buNone/>
              <a:defRPr sz="7915" b="1">
                <a:solidFill>
                  <a:srgbClr val="FFFFFF"/>
                </a:solidFill>
                <a:latin typeface="Arial"/>
                <a:ea typeface="Arial"/>
                <a:cs typeface="Arial"/>
                <a:sym typeface="Arial"/>
              </a:defRPr>
            </a:lvl5pPr>
            <a:lvl6pPr lvl="5" rtl="0">
              <a:spcBef>
                <a:spcPts val="0"/>
              </a:spcBef>
              <a:spcAft>
                <a:spcPts val="0"/>
              </a:spcAft>
              <a:buNone/>
              <a:defRPr sz="7915" b="1">
                <a:solidFill>
                  <a:srgbClr val="FFFFFF"/>
                </a:solidFill>
                <a:latin typeface="Arial"/>
                <a:ea typeface="Arial"/>
                <a:cs typeface="Arial"/>
                <a:sym typeface="Arial"/>
              </a:defRPr>
            </a:lvl6pPr>
            <a:lvl7pPr lvl="6" rtl="0">
              <a:spcBef>
                <a:spcPts val="0"/>
              </a:spcBef>
              <a:spcAft>
                <a:spcPts val="0"/>
              </a:spcAft>
              <a:buNone/>
              <a:defRPr sz="7915" b="1">
                <a:solidFill>
                  <a:srgbClr val="FFFFFF"/>
                </a:solidFill>
                <a:latin typeface="Arial"/>
                <a:ea typeface="Arial"/>
                <a:cs typeface="Arial"/>
                <a:sym typeface="Arial"/>
              </a:defRPr>
            </a:lvl7pPr>
            <a:lvl8pPr lvl="7" rtl="0">
              <a:spcBef>
                <a:spcPts val="0"/>
              </a:spcBef>
              <a:spcAft>
                <a:spcPts val="0"/>
              </a:spcAft>
              <a:buNone/>
              <a:defRPr sz="7915" b="1">
                <a:solidFill>
                  <a:srgbClr val="FFFFFF"/>
                </a:solidFill>
                <a:latin typeface="Arial"/>
                <a:ea typeface="Arial"/>
                <a:cs typeface="Arial"/>
                <a:sym typeface="Arial"/>
              </a:defRPr>
            </a:lvl8pPr>
            <a:lvl9pPr lvl="8" rtl="0">
              <a:spcBef>
                <a:spcPts val="0"/>
              </a:spcBef>
              <a:spcAft>
                <a:spcPts val="0"/>
              </a:spcAft>
              <a:buNone/>
              <a:defRPr sz="7915" b="1">
                <a:solidFill>
                  <a:srgbClr val="FFFFFF"/>
                </a:solidFill>
                <a:latin typeface="Arial"/>
                <a:ea typeface="Arial"/>
                <a:cs typeface="Arial"/>
                <a:sym typeface="Arial"/>
              </a:defRPr>
            </a:lvl9pPr>
          </a:lstStyle>
          <a:p>
            <a:endParaRPr/>
          </a:p>
        </p:txBody>
      </p:sp>
      <p:cxnSp>
        <p:nvCxnSpPr>
          <p:cNvPr id="285" name="Google Shape;285;p26"/>
          <p:cNvCxnSpPr/>
          <p:nvPr/>
        </p:nvCxnSpPr>
        <p:spPr>
          <a:xfrm>
            <a:off x="1219570" y="1989184"/>
            <a:ext cx="15895958" cy="0"/>
          </a:xfrm>
          <a:prstGeom prst="straightConnector1">
            <a:avLst/>
          </a:prstGeom>
          <a:noFill/>
          <a:ln w="19050" cap="flat" cmpd="sng">
            <a:solidFill>
              <a:srgbClr val="FFFFFF"/>
            </a:solidFill>
            <a:prstDash val="solid"/>
            <a:round/>
            <a:headEnd type="none" w="med" len="med"/>
            <a:tailEnd type="none" w="med" len="med"/>
          </a:ln>
        </p:spPr>
      </p:cxnSp>
      <p:sp>
        <p:nvSpPr>
          <p:cNvPr id="286" name="Google Shape;286;p26"/>
          <p:cNvSpPr txBox="1">
            <a:spLocks noGrp="1"/>
          </p:cNvSpPr>
          <p:nvPr>
            <p:ph type="subTitle" idx="1"/>
          </p:nvPr>
        </p:nvSpPr>
        <p:spPr>
          <a:xfrm>
            <a:off x="965960" y="1922051"/>
            <a:ext cx="17661663" cy="865434"/>
          </a:xfrm>
          <a:prstGeom prst="rect">
            <a:avLst/>
          </a:prstGeom>
        </p:spPr>
        <p:txBody>
          <a:bodyPr spcFirstLastPara="1" wrap="square" lIns="91425" tIns="91425" rIns="91425" bIns="91425" anchor="t" anchorCtr="0"/>
          <a:lstStyle>
            <a:lvl1pPr lvl="0" rtl="0">
              <a:spcBef>
                <a:spcPts val="0"/>
              </a:spcBef>
              <a:spcAft>
                <a:spcPts val="0"/>
              </a:spcAft>
              <a:buNone/>
              <a:defRPr sz="5277" b="1" i="1">
                <a:solidFill>
                  <a:srgbClr val="0FAFFF"/>
                </a:solidFill>
                <a:latin typeface="Arial"/>
                <a:ea typeface="Arial"/>
                <a:cs typeface="Arial"/>
                <a:sym typeface="Arial"/>
              </a:defRPr>
            </a:lvl1pPr>
            <a:lvl2pPr lvl="1" rtl="0">
              <a:spcBef>
                <a:spcPts val="3518"/>
              </a:spcBef>
              <a:spcAft>
                <a:spcPts val="0"/>
              </a:spcAft>
              <a:buNone/>
              <a:defRPr sz="5277" b="1" i="1">
                <a:solidFill>
                  <a:srgbClr val="0FAFFF"/>
                </a:solidFill>
                <a:latin typeface="Arial"/>
                <a:ea typeface="Arial"/>
                <a:cs typeface="Arial"/>
                <a:sym typeface="Arial"/>
              </a:defRPr>
            </a:lvl2pPr>
            <a:lvl3pPr lvl="2" rtl="0">
              <a:spcBef>
                <a:spcPts val="3518"/>
              </a:spcBef>
              <a:spcAft>
                <a:spcPts val="0"/>
              </a:spcAft>
              <a:buNone/>
              <a:defRPr sz="5277" b="1" i="1">
                <a:solidFill>
                  <a:srgbClr val="0FAFFF"/>
                </a:solidFill>
                <a:latin typeface="Arial"/>
                <a:ea typeface="Arial"/>
                <a:cs typeface="Arial"/>
                <a:sym typeface="Arial"/>
              </a:defRPr>
            </a:lvl3pPr>
            <a:lvl4pPr lvl="3" rtl="0">
              <a:spcBef>
                <a:spcPts val="3518"/>
              </a:spcBef>
              <a:spcAft>
                <a:spcPts val="0"/>
              </a:spcAft>
              <a:buNone/>
              <a:defRPr sz="5277" b="1" i="1">
                <a:solidFill>
                  <a:srgbClr val="0FAFFF"/>
                </a:solidFill>
                <a:latin typeface="Arial"/>
                <a:ea typeface="Arial"/>
                <a:cs typeface="Arial"/>
                <a:sym typeface="Arial"/>
              </a:defRPr>
            </a:lvl4pPr>
            <a:lvl5pPr lvl="4" rtl="0">
              <a:spcBef>
                <a:spcPts val="3518"/>
              </a:spcBef>
              <a:spcAft>
                <a:spcPts val="0"/>
              </a:spcAft>
              <a:buNone/>
              <a:defRPr sz="5277" b="1" i="1">
                <a:solidFill>
                  <a:srgbClr val="0FAFFF"/>
                </a:solidFill>
                <a:latin typeface="Arial"/>
                <a:ea typeface="Arial"/>
                <a:cs typeface="Arial"/>
                <a:sym typeface="Arial"/>
              </a:defRPr>
            </a:lvl5pPr>
            <a:lvl6pPr lvl="5" rtl="0">
              <a:spcBef>
                <a:spcPts val="3518"/>
              </a:spcBef>
              <a:spcAft>
                <a:spcPts val="0"/>
              </a:spcAft>
              <a:buNone/>
              <a:defRPr sz="5277" b="1" i="1">
                <a:solidFill>
                  <a:srgbClr val="0FAFFF"/>
                </a:solidFill>
                <a:latin typeface="Arial"/>
                <a:ea typeface="Arial"/>
                <a:cs typeface="Arial"/>
                <a:sym typeface="Arial"/>
              </a:defRPr>
            </a:lvl6pPr>
            <a:lvl7pPr lvl="6" rtl="0">
              <a:spcBef>
                <a:spcPts val="3518"/>
              </a:spcBef>
              <a:spcAft>
                <a:spcPts val="0"/>
              </a:spcAft>
              <a:buNone/>
              <a:defRPr sz="5277" b="1" i="1">
                <a:solidFill>
                  <a:srgbClr val="0FAFFF"/>
                </a:solidFill>
                <a:latin typeface="Arial"/>
                <a:ea typeface="Arial"/>
                <a:cs typeface="Arial"/>
                <a:sym typeface="Arial"/>
              </a:defRPr>
            </a:lvl7pPr>
            <a:lvl8pPr lvl="7" rtl="0">
              <a:spcBef>
                <a:spcPts val="3518"/>
              </a:spcBef>
              <a:spcAft>
                <a:spcPts val="0"/>
              </a:spcAft>
              <a:buNone/>
              <a:defRPr sz="5277" b="1" i="1">
                <a:solidFill>
                  <a:srgbClr val="0FAFFF"/>
                </a:solidFill>
                <a:latin typeface="Arial"/>
                <a:ea typeface="Arial"/>
                <a:cs typeface="Arial"/>
                <a:sym typeface="Arial"/>
              </a:defRPr>
            </a:lvl8pPr>
            <a:lvl9pPr lvl="8" rtl="0">
              <a:spcBef>
                <a:spcPts val="3518"/>
              </a:spcBef>
              <a:spcAft>
                <a:spcPts val="3518"/>
              </a:spcAft>
              <a:buNone/>
              <a:defRPr sz="5277" b="1" i="1">
                <a:solidFill>
                  <a:srgbClr val="0FAFFF"/>
                </a:solidFill>
                <a:latin typeface="Arial"/>
                <a:ea typeface="Arial"/>
                <a:cs typeface="Arial"/>
                <a:sym typeface="Arial"/>
              </a:defRPr>
            </a:lvl9pPr>
          </a:lstStyle>
          <a:p>
            <a:endParaRPr/>
          </a:p>
        </p:txBody>
      </p:sp>
    </p:spTree>
    <p:extLst>
      <p:ext uri="{BB962C8B-B14F-4D97-AF65-F5344CB8AC3E}">
        <p14:creationId xmlns:p14="http://schemas.microsoft.com/office/powerpoint/2010/main" val="398462738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END DECK">
  <p:cSld name="END DECK">
    <p:bg>
      <p:bgPr>
        <a:solidFill>
          <a:srgbClr val="FFFFFF"/>
        </a:solidFill>
        <a:effectLst/>
      </p:bgPr>
    </p:bg>
    <p:spTree>
      <p:nvGrpSpPr>
        <p:cNvPr id="1" name="Shape 294"/>
        <p:cNvGrpSpPr/>
        <p:nvPr/>
      </p:nvGrpSpPr>
      <p:grpSpPr>
        <a:xfrm>
          <a:off x="0" y="0"/>
          <a:ext cx="0" cy="0"/>
          <a:chOff x="0" y="0"/>
          <a:chExt cx="0" cy="0"/>
        </a:xfrm>
      </p:grpSpPr>
      <p:sp>
        <p:nvSpPr>
          <p:cNvPr id="295" name="Google Shape;295;p29"/>
          <p:cNvSpPr txBox="1">
            <a:spLocks noGrp="1"/>
          </p:cNvSpPr>
          <p:nvPr>
            <p:ph type="sldNum" idx="12"/>
          </p:nvPr>
        </p:nvSpPr>
        <p:spPr>
          <a:xfrm>
            <a:off x="18627640" y="10253320"/>
            <a:ext cx="1206378" cy="865434"/>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pic>
        <p:nvPicPr>
          <p:cNvPr id="3" name="Picture 2" descr="Seal of the General Services Administration">
            <a:extLst>
              <a:ext uri="{FF2B5EF4-FFF2-40B4-BE49-F238E27FC236}">
                <a16:creationId xmlns:a16="http://schemas.microsoft.com/office/drawing/2014/main" id="{DC22C6D9-7995-E44A-A19A-B77E4A22311D}"/>
              </a:ext>
            </a:extLst>
          </p:cNvPr>
          <p:cNvPicPr>
            <a:picLocks noChangeAspect="1"/>
          </p:cNvPicPr>
          <p:nvPr userDrawn="1"/>
        </p:nvPicPr>
        <p:blipFill>
          <a:blip r:embed="rId2"/>
          <a:stretch>
            <a:fillRect/>
          </a:stretch>
        </p:blipFill>
        <p:spPr>
          <a:xfrm>
            <a:off x="7385465" y="2987903"/>
            <a:ext cx="5333171" cy="5333545"/>
          </a:xfrm>
          <a:prstGeom prst="rect">
            <a:avLst/>
          </a:prstGeom>
        </p:spPr>
      </p:pic>
    </p:spTree>
    <p:extLst>
      <p:ext uri="{BB962C8B-B14F-4D97-AF65-F5344CB8AC3E}">
        <p14:creationId xmlns:p14="http://schemas.microsoft.com/office/powerpoint/2010/main" val="2417237443"/>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Title Only - DARK ON LIGHT">
  <p:cSld name="Title Only - DARK ON LIGHT">
    <p:bg>
      <p:bgPr>
        <a:solidFill>
          <a:srgbClr val="FFFFFF"/>
        </a:solidFill>
        <a:effectLst/>
      </p:bgPr>
    </p:bg>
    <p:spTree>
      <p:nvGrpSpPr>
        <p:cNvPr id="1" name="Shape 287"/>
        <p:cNvGrpSpPr/>
        <p:nvPr/>
      </p:nvGrpSpPr>
      <p:grpSpPr>
        <a:xfrm>
          <a:off x="0" y="0"/>
          <a:ext cx="0" cy="0"/>
          <a:chOff x="0" y="0"/>
          <a:chExt cx="0" cy="0"/>
        </a:xfrm>
      </p:grpSpPr>
      <p:sp>
        <p:nvSpPr>
          <p:cNvPr id="288" name="Google Shape;288;p27"/>
          <p:cNvSpPr txBox="1">
            <a:spLocks noGrp="1"/>
          </p:cNvSpPr>
          <p:nvPr>
            <p:ph type="sldNum" idx="12"/>
          </p:nvPr>
        </p:nvSpPr>
        <p:spPr>
          <a:xfrm>
            <a:off x="18627640" y="10253320"/>
            <a:ext cx="1206378" cy="865434"/>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
        <p:nvSpPr>
          <p:cNvPr id="289" name="Google Shape;289;p27"/>
          <p:cNvSpPr txBox="1">
            <a:spLocks noGrp="1"/>
          </p:cNvSpPr>
          <p:nvPr>
            <p:ph type="title"/>
          </p:nvPr>
        </p:nvSpPr>
        <p:spPr>
          <a:xfrm>
            <a:off x="965960" y="171339"/>
            <a:ext cx="17661663" cy="1935353"/>
          </a:xfrm>
          <a:prstGeom prst="rect">
            <a:avLst/>
          </a:prstGeom>
        </p:spPr>
        <p:txBody>
          <a:bodyPr spcFirstLastPara="1" wrap="square" lIns="91425" tIns="91425" rIns="91425" bIns="91425" anchor="b" anchorCtr="0">
            <a:noAutofit/>
          </a:bodyPr>
          <a:lstStyle>
            <a:lvl1pPr lvl="0" rtl="0">
              <a:spcBef>
                <a:spcPts val="0"/>
              </a:spcBef>
              <a:spcAft>
                <a:spcPts val="0"/>
              </a:spcAft>
              <a:buNone/>
              <a:defRPr sz="7915" b="1">
                <a:solidFill>
                  <a:srgbClr val="003C71"/>
                </a:solidFill>
                <a:latin typeface="Arial"/>
                <a:ea typeface="Arial"/>
                <a:cs typeface="Arial"/>
                <a:sym typeface="Arial"/>
              </a:defRPr>
            </a:lvl1pPr>
            <a:lvl2pPr lvl="1" rtl="0">
              <a:spcBef>
                <a:spcPts val="0"/>
              </a:spcBef>
              <a:spcAft>
                <a:spcPts val="0"/>
              </a:spcAft>
              <a:buNone/>
              <a:defRPr sz="7915" b="1">
                <a:solidFill>
                  <a:srgbClr val="003C71"/>
                </a:solidFill>
                <a:latin typeface="Arial"/>
                <a:ea typeface="Arial"/>
                <a:cs typeface="Arial"/>
                <a:sym typeface="Arial"/>
              </a:defRPr>
            </a:lvl2pPr>
            <a:lvl3pPr lvl="2" rtl="0">
              <a:spcBef>
                <a:spcPts val="0"/>
              </a:spcBef>
              <a:spcAft>
                <a:spcPts val="0"/>
              </a:spcAft>
              <a:buNone/>
              <a:defRPr sz="7915" b="1">
                <a:solidFill>
                  <a:srgbClr val="003C71"/>
                </a:solidFill>
                <a:latin typeface="Arial"/>
                <a:ea typeface="Arial"/>
                <a:cs typeface="Arial"/>
                <a:sym typeface="Arial"/>
              </a:defRPr>
            </a:lvl3pPr>
            <a:lvl4pPr lvl="3" rtl="0">
              <a:spcBef>
                <a:spcPts val="0"/>
              </a:spcBef>
              <a:spcAft>
                <a:spcPts val="0"/>
              </a:spcAft>
              <a:buNone/>
              <a:defRPr sz="7915" b="1">
                <a:solidFill>
                  <a:srgbClr val="003C71"/>
                </a:solidFill>
                <a:latin typeface="Arial"/>
                <a:ea typeface="Arial"/>
                <a:cs typeface="Arial"/>
                <a:sym typeface="Arial"/>
              </a:defRPr>
            </a:lvl4pPr>
            <a:lvl5pPr lvl="4" rtl="0">
              <a:spcBef>
                <a:spcPts val="0"/>
              </a:spcBef>
              <a:spcAft>
                <a:spcPts val="0"/>
              </a:spcAft>
              <a:buNone/>
              <a:defRPr sz="7915" b="1">
                <a:solidFill>
                  <a:srgbClr val="003C71"/>
                </a:solidFill>
                <a:latin typeface="Arial"/>
                <a:ea typeface="Arial"/>
                <a:cs typeface="Arial"/>
                <a:sym typeface="Arial"/>
              </a:defRPr>
            </a:lvl5pPr>
            <a:lvl6pPr lvl="5" rtl="0">
              <a:spcBef>
                <a:spcPts val="0"/>
              </a:spcBef>
              <a:spcAft>
                <a:spcPts val="0"/>
              </a:spcAft>
              <a:buNone/>
              <a:defRPr sz="7915" b="1">
                <a:solidFill>
                  <a:srgbClr val="003C71"/>
                </a:solidFill>
                <a:latin typeface="Arial"/>
                <a:ea typeface="Arial"/>
                <a:cs typeface="Arial"/>
                <a:sym typeface="Arial"/>
              </a:defRPr>
            </a:lvl6pPr>
            <a:lvl7pPr lvl="6" rtl="0">
              <a:spcBef>
                <a:spcPts val="0"/>
              </a:spcBef>
              <a:spcAft>
                <a:spcPts val="0"/>
              </a:spcAft>
              <a:buNone/>
              <a:defRPr sz="7915" b="1">
                <a:solidFill>
                  <a:srgbClr val="003C71"/>
                </a:solidFill>
                <a:latin typeface="Arial"/>
                <a:ea typeface="Arial"/>
                <a:cs typeface="Arial"/>
                <a:sym typeface="Arial"/>
              </a:defRPr>
            </a:lvl7pPr>
            <a:lvl8pPr lvl="7" rtl="0">
              <a:spcBef>
                <a:spcPts val="0"/>
              </a:spcBef>
              <a:spcAft>
                <a:spcPts val="0"/>
              </a:spcAft>
              <a:buNone/>
              <a:defRPr sz="7915" b="1">
                <a:solidFill>
                  <a:srgbClr val="003C71"/>
                </a:solidFill>
                <a:latin typeface="Arial"/>
                <a:ea typeface="Arial"/>
                <a:cs typeface="Arial"/>
                <a:sym typeface="Arial"/>
              </a:defRPr>
            </a:lvl8pPr>
            <a:lvl9pPr lvl="8" rtl="0">
              <a:spcBef>
                <a:spcPts val="0"/>
              </a:spcBef>
              <a:spcAft>
                <a:spcPts val="0"/>
              </a:spcAft>
              <a:buNone/>
              <a:defRPr sz="7915" b="1">
                <a:solidFill>
                  <a:srgbClr val="003C71"/>
                </a:solidFill>
                <a:latin typeface="Arial"/>
                <a:ea typeface="Arial"/>
                <a:cs typeface="Arial"/>
                <a:sym typeface="Arial"/>
              </a:defRPr>
            </a:lvl9pPr>
          </a:lstStyle>
          <a:p>
            <a:endParaRPr/>
          </a:p>
        </p:txBody>
      </p:sp>
      <p:cxnSp>
        <p:nvCxnSpPr>
          <p:cNvPr id="290" name="Google Shape;290;p27"/>
          <p:cNvCxnSpPr/>
          <p:nvPr/>
        </p:nvCxnSpPr>
        <p:spPr>
          <a:xfrm>
            <a:off x="1219570" y="1989184"/>
            <a:ext cx="15895958" cy="0"/>
          </a:xfrm>
          <a:prstGeom prst="straightConnector1">
            <a:avLst/>
          </a:prstGeom>
          <a:noFill/>
          <a:ln w="19050" cap="flat" cmpd="sng">
            <a:solidFill>
              <a:srgbClr val="000000"/>
            </a:solidFill>
            <a:prstDash val="solid"/>
            <a:round/>
            <a:headEnd type="none" w="med" len="med"/>
            <a:tailEnd type="none" w="med" len="med"/>
          </a:ln>
        </p:spPr>
      </p:cxnSp>
      <p:sp>
        <p:nvSpPr>
          <p:cNvPr id="291" name="Google Shape;291;p27"/>
          <p:cNvSpPr txBox="1">
            <a:spLocks noGrp="1"/>
          </p:cNvSpPr>
          <p:nvPr>
            <p:ph type="subTitle" idx="1"/>
          </p:nvPr>
        </p:nvSpPr>
        <p:spPr>
          <a:xfrm>
            <a:off x="965960" y="1914740"/>
            <a:ext cx="17661663" cy="865434"/>
          </a:xfrm>
          <a:prstGeom prst="rect">
            <a:avLst/>
          </a:prstGeom>
        </p:spPr>
        <p:txBody>
          <a:bodyPr spcFirstLastPara="1" wrap="square" lIns="91425" tIns="91425" rIns="91425" bIns="91425" anchor="t" anchorCtr="0">
            <a:noAutofit/>
          </a:bodyPr>
          <a:lstStyle>
            <a:lvl1pPr lvl="0" rtl="0">
              <a:spcBef>
                <a:spcPts val="0"/>
              </a:spcBef>
              <a:spcAft>
                <a:spcPts val="0"/>
              </a:spcAft>
              <a:buNone/>
              <a:defRPr sz="5277" b="1" i="1">
                <a:solidFill>
                  <a:srgbClr val="0579BD"/>
                </a:solidFill>
                <a:latin typeface="Arial"/>
                <a:ea typeface="Arial"/>
                <a:cs typeface="Arial"/>
                <a:sym typeface="Arial"/>
              </a:defRPr>
            </a:lvl1pPr>
            <a:lvl2pPr lvl="1" rtl="0">
              <a:spcBef>
                <a:spcPts val="3518"/>
              </a:spcBef>
              <a:spcAft>
                <a:spcPts val="0"/>
              </a:spcAft>
              <a:buNone/>
              <a:defRPr sz="5277" b="1" i="1">
                <a:solidFill>
                  <a:srgbClr val="0579BD"/>
                </a:solidFill>
                <a:latin typeface="Arial"/>
                <a:ea typeface="Arial"/>
                <a:cs typeface="Arial"/>
                <a:sym typeface="Arial"/>
              </a:defRPr>
            </a:lvl2pPr>
            <a:lvl3pPr lvl="2" rtl="0">
              <a:spcBef>
                <a:spcPts val="3518"/>
              </a:spcBef>
              <a:spcAft>
                <a:spcPts val="0"/>
              </a:spcAft>
              <a:buNone/>
              <a:defRPr sz="5277" b="1" i="1">
                <a:solidFill>
                  <a:srgbClr val="0579BD"/>
                </a:solidFill>
                <a:latin typeface="Arial"/>
                <a:ea typeface="Arial"/>
                <a:cs typeface="Arial"/>
                <a:sym typeface="Arial"/>
              </a:defRPr>
            </a:lvl3pPr>
            <a:lvl4pPr lvl="3" rtl="0">
              <a:spcBef>
                <a:spcPts val="3518"/>
              </a:spcBef>
              <a:spcAft>
                <a:spcPts val="0"/>
              </a:spcAft>
              <a:buNone/>
              <a:defRPr sz="5277" b="1" i="1">
                <a:solidFill>
                  <a:srgbClr val="0579BD"/>
                </a:solidFill>
                <a:latin typeface="Arial"/>
                <a:ea typeface="Arial"/>
                <a:cs typeface="Arial"/>
                <a:sym typeface="Arial"/>
              </a:defRPr>
            </a:lvl4pPr>
            <a:lvl5pPr lvl="4" rtl="0">
              <a:spcBef>
                <a:spcPts val="3518"/>
              </a:spcBef>
              <a:spcAft>
                <a:spcPts val="0"/>
              </a:spcAft>
              <a:buNone/>
              <a:defRPr sz="5277" b="1" i="1">
                <a:solidFill>
                  <a:srgbClr val="0579BD"/>
                </a:solidFill>
                <a:latin typeface="Arial"/>
                <a:ea typeface="Arial"/>
                <a:cs typeface="Arial"/>
                <a:sym typeface="Arial"/>
              </a:defRPr>
            </a:lvl5pPr>
            <a:lvl6pPr lvl="5" rtl="0">
              <a:spcBef>
                <a:spcPts val="3518"/>
              </a:spcBef>
              <a:spcAft>
                <a:spcPts val="0"/>
              </a:spcAft>
              <a:buNone/>
              <a:defRPr sz="5277" b="1" i="1">
                <a:solidFill>
                  <a:srgbClr val="0579BD"/>
                </a:solidFill>
                <a:latin typeface="Arial"/>
                <a:ea typeface="Arial"/>
                <a:cs typeface="Arial"/>
                <a:sym typeface="Arial"/>
              </a:defRPr>
            </a:lvl6pPr>
            <a:lvl7pPr lvl="6" rtl="0">
              <a:spcBef>
                <a:spcPts val="3518"/>
              </a:spcBef>
              <a:spcAft>
                <a:spcPts val="0"/>
              </a:spcAft>
              <a:buNone/>
              <a:defRPr sz="5277" b="1" i="1">
                <a:solidFill>
                  <a:srgbClr val="0579BD"/>
                </a:solidFill>
                <a:latin typeface="Arial"/>
                <a:ea typeface="Arial"/>
                <a:cs typeface="Arial"/>
                <a:sym typeface="Arial"/>
              </a:defRPr>
            </a:lvl7pPr>
            <a:lvl8pPr lvl="7" rtl="0">
              <a:spcBef>
                <a:spcPts val="3518"/>
              </a:spcBef>
              <a:spcAft>
                <a:spcPts val="0"/>
              </a:spcAft>
              <a:buNone/>
              <a:defRPr sz="5277" b="1" i="1">
                <a:solidFill>
                  <a:srgbClr val="0579BD"/>
                </a:solidFill>
                <a:latin typeface="Arial"/>
                <a:ea typeface="Arial"/>
                <a:cs typeface="Arial"/>
                <a:sym typeface="Arial"/>
              </a:defRPr>
            </a:lvl8pPr>
            <a:lvl9pPr lvl="8" rtl="0">
              <a:spcBef>
                <a:spcPts val="3518"/>
              </a:spcBef>
              <a:spcAft>
                <a:spcPts val="3518"/>
              </a:spcAft>
              <a:buNone/>
              <a:defRPr sz="5277" b="1" i="1">
                <a:solidFill>
                  <a:srgbClr val="0579BD"/>
                </a:solidFill>
                <a:latin typeface="Arial"/>
                <a:ea typeface="Arial"/>
                <a:cs typeface="Arial"/>
                <a:sym typeface="Arial"/>
              </a:defRPr>
            </a:lvl9pPr>
          </a:lstStyle>
          <a:p>
            <a:endParaRPr/>
          </a:p>
        </p:txBody>
      </p:sp>
    </p:spTree>
    <p:extLst>
      <p:ext uri="{BB962C8B-B14F-4D97-AF65-F5344CB8AC3E}">
        <p14:creationId xmlns:p14="http://schemas.microsoft.com/office/powerpoint/2010/main" val="120336189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Slide (Logo)">
    <p:bg bwMode="gray">
      <p:bgPr>
        <a:solidFill>
          <a:schemeClr val="bg1"/>
        </a:solidFill>
        <a:effectLst/>
      </p:bgPr>
    </p:bg>
    <p:spTree>
      <p:nvGrpSpPr>
        <p:cNvPr id="1" name=""/>
        <p:cNvGrpSpPr/>
        <p:nvPr/>
      </p:nvGrpSpPr>
      <p:grpSpPr>
        <a:xfrm>
          <a:off x="0" y="0"/>
          <a:ext cx="0" cy="0"/>
          <a:chOff x="0" y="0"/>
          <a:chExt cx="0" cy="0"/>
        </a:xfrm>
      </p:grpSpPr>
      <p:sp>
        <p:nvSpPr>
          <p:cNvPr id="10" name="Rectangle 1"/>
          <p:cNvSpPr txBox="1">
            <a:spLocks/>
          </p:cNvSpPr>
          <p:nvPr userDrawn="1"/>
        </p:nvSpPr>
        <p:spPr bwMode="black">
          <a:xfrm>
            <a:off x="0" y="6749004"/>
            <a:ext cx="20104100" cy="2135851"/>
          </a:xfrm>
          <a:prstGeom prst="rect">
            <a:avLst/>
          </a:prstGeom>
          <a:solidFill>
            <a:schemeClr val="accent1"/>
          </a:solidFill>
        </p:spPr>
        <p:txBody>
          <a:bodyPr vert="horz" wrap="square" lIns="0" tIns="0" rIns="0" bIns="0" rtlCol="0" anchor="ctr">
            <a:normAutofit/>
          </a:bodyPr>
          <a:lstStyle>
            <a:lvl1pPr algn="ctr"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sz="5936" dirty="0"/>
          </a:p>
        </p:txBody>
      </p:sp>
      <p:sp>
        <p:nvSpPr>
          <p:cNvPr id="12" name="Title 2"/>
          <p:cNvSpPr>
            <a:spLocks noGrp="1"/>
          </p:cNvSpPr>
          <p:nvPr>
            <p:ph type="ctrTitle" hasCustomPrompt="1"/>
          </p:nvPr>
        </p:nvSpPr>
        <p:spPr bwMode="white">
          <a:xfrm>
            <a:off x="439777" y="6749004"/>
            <a:ext cx="19224546" cy="2135851"/>
          </a:xfrm>
          <a:noFill/>
        </p:spPr>
        <p:txBody>
          <a:bodyPr wrap="square" lIns="182880" tIns="91440" rIns="182880" bIns="91440" anchor="ctr">
            <a:normAutofit/>
          </a:bodyPr>
          <a:lstStyle>
            <a:lvl1pPr algn="ctr">
              <a:defRPr sz="5936">
                <a:solidFill>
                  <a:schemeClr val="bg1"/>
                </a:solidFill>
              </a:defRPr>
            </a:lvl1pPr>
          </a:lstStyle>
          <a:p>
            <a:r>
              <a:rPr lang="en-US" dirty="0"/>
              <a:t>Click to enter the slideshow title</a:t>
            </a:r>
          </a:p>
        </p:txBody>
      </p:sp>
      <p:sp>
        <p:nvSpPr>
          <p:cNvPr id="3" name="Rectangle 3"/>
          <p:cNvSpPr/>
          <p:nvPr userDrawn="1"/>
        </p:nvSpPr>
        <p:spPr bwMode="white">
          <a:xfrm>
            <a:off x="0" y="8884859"/>
            <a:ext cx="20104100" cy="2424490"/>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68">
              <a:ln>
                <a:noFill/>
              </a:ln>
            </a:endParaRPr>
          </a:p>
        </p:txBody>
      </p:sp>
      <p:sp>
        <p:nvSpPr>
          <p:cNvPr id="6" name="Text Placeholder 4"/>
          <p:cNvSpPr>
            <a:spLocks noGrp="1"/>
          </p:cNvSpPr>
          <p:nvPr>
            <p:ph type="body" sz="quarter" idx="17" hasCustomPrompt="1"/>
          </p:nvPr>
        </p:nvSpPr>
        <p:spPr bwMode="black">
          <a:xfrm>
            <a:off x="1382157" y="9308831"/>
            <a:ext cx="17339786" cy="1173258"/>
          </a:xfrm>
        </p:spPr>
        <p:txBody>
          <a:bodyPr>
            <a:normAutofit/>
          </a:bodyPr>
          <a:lstStyle>
            <a:lvl1pPr marL="0" indent="0" algn="ctr">
              <a:buNone/>
              <a:defRPr sz="3958">
                <a:solidFill>
                  <a:schemeClr val="tx2"/>
                </a:solidFill>
              </a:defRPr>
            </a:lvl1pPr>
          </a:lstStyle>
          <a:p>
            <a:pPr lvl="0"/>
            <a:r>
              <a:rPr lang="en-US" dirty="0" err="1"/>
              <a:t>Firstname</a:t>
            </a:r>
            <a:r>
              <a:rPr lang="en-US" dirty="0"/>
              <a:t> </a:t>
            </a:r>
            <a:r>
              <a:rPr lang="en-US" dirty="0" err="1"/>
              <a:t>Lastname</a:t>
            </a:r>
            <a:r>
              <a:rPr lang="en-US" dirty="0"/>
              <a:t> | Job Title</a:t>
            </a:r>
          </a:p>
        </p:txBody>
      </p:sp>
      <p:sp>
        <p:nvSpPr>
          <p:cNvPr id="18" name="Date Placeholder 5"/>
          <p:cNvSpPr>
            <a:spLocks noGrp="1"/>
          </p:cNvSpPr>
          <p:nvPr>
            <p:ph type="dt" sz="half" idx="15"/>
          </p:nvPr>
        </p:nvSpPr>
        <p:spPr bwMode="black"/>
        <p:txBody>
          <a:bodyPr/>
          <a:lstStyle/>
          <a:p>
            <a:fld id="{D7ED242C-24FB-43A0-BCB6-43756FC812F6}" type="datetime1">
              <a:rPr lang="en-US" smtClean="0"/>
              <a:t>2/9/2021</a:t>
            </a:fld>
            <a:endParaRPr lang="en-US" dirty="0"/>
          </a:p>
        </p:txBody>
      </p:sp>
      <p:sp>
        <p:nvSpPr>
          <p:cNvPr id="9" name="Footer Placeholder 6"/>
          <p:cNvSpPr>
            <a:spLocks noGrp="1"/>
          </p:cNvSpPr>
          <p:nvPr>
            <p:ph type="ftr" sz="quarter" idx="3"/>
          </p:nvPr>
        </p:nvSpPr>
        <p:spPr bwMode="black">
          <a:xfrm>
            <a:off x="5445153" y="10482091"/>
            <a:ext cx="9213797" cy="602118"/>
          </a:xfrm>
          <a:prstGeom prst="rect">
            <a:avLst/>
          </a:prstGeom>
        </p:spPr>
        <p:txBody>
          <a:bodyPr anchor="ctr"/>
          <a:lstStyle>
            <a:lvl1pPr algn="ctr">
              <a:defRPr sz="1979">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19" name="Slide Number Placeholder 7"/>
          <p:cNvSpPr>
            <a:spLocks noGrp="1"/>
          </p:cNvSpPr>
          <p:nvPr>
            <p:ph type="sldNum" sz="quarter" idx="16"/>
          </p:nvPr>
        </p:nvSpPr>
        <p:spPr bwMode="black"/>
        <p:txBody>
          <a:bodyPr/>
          <a:lstStyle/>
          <a:p>
            <a:fld id="{48F63A3B-78C7-47BE-AE5E-E10140E04643}" type="slidenum">
              <a:rPr lang="en-US" smtClean="0"/>
              <a:pPr/>
              <a:t>‹#›</a:t>
            </a:fld>
            <a:endParaRPr lang="en-US" dirty="0"/>
          </a:p>
        </p:txBody>
      </p:sp>
      <p:pic>
        <p:nvPicPr>
          <p:cNvPr id="13" name="Picture 8" descr="Minnesota I T Services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73387" y="1442720"/>
            <a:ext cx="9357327" cy="4194316"/>
          </a:xfrm>
          <a:prstGeom prst="rect">
            <a:avLst/>
          </a:prstGeom>
        </p:spPr>
      </p:pic>
    </p:spTree>
    <p:extLst>
      <p:ext uri="{BB962C8B-B14F-4D97-AF65-F5344CB8AC3E}">
        <p14:creationId xmlns:p14="http://schemas.microsoft.com/office/powerpoint/2010/main" val="13932768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itle" preserve="1">
  <p:cSld name="Section Brea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2F33FE-BF3F-4373-AB9F-64731B746C12}"/>
              </a:ext>
            </a:extLst>
          </p:cNvPr>
          <p:cNvSpPr>
            <a:spLocks noGrp="1"/>
          </p:cNvSpPr>
          <p:nvPr userDrawn="1">
            <p:ph type="ctrTitle"/>
          </p:nvPr>
        </p:nvSpPr>
        <p:spPr>
          <a:xfrm>
            <a:off x="418863" y="281136"/>
            <a:ext cx="9250587" cy="4268381"/>
          </a:xfrm>
        </p:spPr>
        <p:txBody>
          <a:bodyPr anchor="b" anchorCtr="0">
            <a:noAutofit/>
          </a:bodyPr>
          <a:lstStyle>
            <a:lvl1pPr algn="l">
              <a:defRPr sz="6596">
                <a:solidFill>
                  <a:srgbClr val="223A73"/>
                </a:solidFill>
                <a:latin typeface="Segoe UI" panose="020B0502040204020203" pitchFamily="34" charset="0"/>
                <a:cs typeface="Segoe UI" panose="020B0502040204020203"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25BC2433-F2BE-4D17-B8DA-46D3B1447234}"/>
              </a:ext>
            </a:extLst>
          </p:cNvPr>
          <p:cNvSpPr>
            <a:spLocks noGrp="1"/>
          </p:cNvSpPr>
          <p:nvPr userDrawn="1">
            <p:ph type="subTitle" idx="1"/>
          </p:nvPr>
        </p:nvSpPr>
        <p:spPr>
          <a:xfrm>
            <a:off x="418864" y="4768494"/>
            <a:ext cx="9256235" cy="1796320"/>
          </a:xfrm>
        </p:spPr>
        <p:txBody>
          <a:bodyPr>
            <a:noAutofit/>
          </a:bodyPr>
          <a:lstStyle>
            <a:lvl1pPr marL="0" indent="0" algn="l">
              <a:buNone/>
              <a:defRPr sz="3958">
                <a:solidFill>
                  <a:srgbClr val="0D7EC3"/>
                </a:solidFill>
                <a:latin typeface="Segoe UI" panose="020B0502040204020203" pitchFamily="34" charset="0"/>
                <a:cs typeface="Segoe UI" panose="020B0502040204020203" pitchFamily="34" charset="0"/>
              </a:defRPr>
            </a:lvl1pPr>
            <a:lvl2pPr marL="753923" indent="0" algn="ctr">
              <a:buNone/>
              <a:defRPr sz="3298"/>
            </a:lvl2pPr>
            <a:lvl3pPr marL="1507846" indent="0" algn="ctr">
              <a:buNone/>
              <a:defRPr sz="2968"/>
            </a:lvl3pPr>
            <a:lvl4pPr marL="2261768" indent="0" algn="ctr">
              <a:buNone/>
              <a:defRPr sz="2638"/>
            </a:lvl4pPr>
            <a:lvl5pPr marL="3015691" indent="0" algn="ctr">
              <a:buNone/>
              <a:defRPr sz="2638"/>
            </a:lvl5pPr>
            <a:lvl6pPr marL="3769614" indent="0" algn="ctr">
              <a:buNone/>
              <a:defRPr sz="2638"/>
            </a:lvl6pPr>
            <a:lvl7pPr marL="4523537" indent="0" algn="ctr">
              <a:buNone/>
              <a:defRPr sz="2638"/>
            </a:lvl7pPr>
            <a:lvl8pPr marL="5277460" indent="0" algn="ctr">
              <a:buNone/>
              <a:defRPr sz="2638"/>
            </a:lvl8pPr>
            <a:lvl9pPr marL="6031382" indent="0" algn="ctr">
              <a:buNone/>
              <a:defRPr sz="2638"/>
            </a:lvl9pPr>
          </a:lstStyle>
          <a:p>
            <a:r>
              <a:rPr lang="en-US"/>
              <a:t>Click to edit Master subtitle style</a:t>
            </a:r>
            <a:endParaRPr lang="en-US" dirty="0"/>
          </a:p>
        </p:txBody>
      </p:sp>
      <p:pic>
        <p:nvPicPr>
          <p:cNvPr id="31" name="Picture 30">
            <a:extLst>
              <a:ext uri="{FF2B5EF4-FFF2-40B4-BE49-F238E27FC236}">
                <a16:creationId xmlns:a16="http://schemas.microsoft.com/office/drawing/2014/main" id="{28AFE5CA-B0BC-41FB-BD83-C27A31EF120E}"/>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95506" y="10683570"/>
            <a:ext cx="1281529" cy="506986"/>
          </a:xfrm>
          <a:prstGeom prst="rect">
            <a:avLst/>
          </a:prstGeom>
        </p:spPr>
      </p:pic>
      <p:sp>
        <p:nvSpPr>
          <p:cNvPr id="32" name="TextBox 31">
            <a:extLst>
              <a:ext uri="{FF2B5EF4-FFF2-40B4-BE49-F238E27FC236}">
                <a16:creationId xmlns:a16="http://schemas.microsoft.com/office/drawing/2014/main" id="{78B85555-C235-44C9-894D-EDB0898532D3}"/>
              </a:ext>
            </a:extLst>
          </p:cNvPr>
          <p:cNvSpPr txBox="1"/>
          <p:nvPr userDrawn="1"/>
        </p:nvSpPr>
        <p:spPr>
          <a:xfrm>
            <a:off x="1477036" y="10724745"/>
            <a:ext cx="6590379" cy="396904"/>
          </a:xfrm>
          <a:prstGeom prst="rect">
            <a:avLst/>
          </a:prstGeom>
          <a:noFill/>
        </p:spPr>
        <p:txBody>
          <a:bodyPr wrap="square" rtlCol="0">
            <a:spAutoFit/>
          </a:bodyPr>
          <a:lstStyle/>
          <a:p>
            <a:r>
              <a:rPr lang="en-US" sz="1979" dirty="0">
                <a:solidFill>
                  <a:srgbClr val="223A73"/>
                </a:solidFill>
                <a:latin typeface="Segoe UI" panose="020B0502040204020203" pitchFamily="34" charset="0"/>
                <a:cs typeface="Segoe UI" panose="020B0502040204020203" pitchFamily="34" charset="0"/>
              </a:rPr>
              <a:t>Transforming How Texas Government Serves Texans</a:t>
            </a:r>
          </a:p>
        </p:txBody>
      </p:sp>
      <p:pic>
        <p:nvPicPr>
          <p:cNvPr id="8" name="Picture 7">
            <a:extLst>
              <a:ext uri="{FF2B5EF4-FFF2-40B4-BE49-F238E27FC236}">
                <a16:creationId xmlns:a16="http://schemas.microsoft.com/office/drawing/2014/main" id="{43BF945A-0932-46E2-86C7-524F316019A7}"/>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20847" r="36685" b="17297"/>
          <a:stretch/>
        </p:blipFill>
        <p:spPr>
          <a:xfrm>
            <a:off x="9845570" y="0"/>
            <a:ext cx="11389387" cy="11309350"/>
          </a:xfrm>
          <a:prstGeom prst="rect">
            <a:avLst/>
          </a:prstGeom>
        </p:spPr>
      </p:pic>
    </p:spTree>
    <p:extLst>
      <p:ext uri="{BB962C8B-B14F-4D97-AF65-F5344CB8AC3E}">
        <p14:creationId xmlns:p14="http://schemas.microsoft.com/office/powerpoint/2010/main" val="311829482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Slide (Reversed Logo)">
    <p:bg bwMode="gray">
      <p:bgPr>
        <a:solidFill>
          <a:schemeClr val="tx1"/>
        </a:solidFill>
        <a:effectLst/>
      </p:bgPr>
    </p:bg>
    <p:spTree>
      <p:nvGrpSpPr>
        <p:cNvPr id="1" name=""/>
        <p:cNvGrpSpPr/>
        <p:nvPr/>
      </p:nvGrpSpPr>
      <p:grpSpPr>
        <a:xfrm>
          <a:off x="0" y="0"/>
          <a:ext cx="0" cy="0"/>
          <a:chOff x="0" y="0"/>
          <a:chExt cx="0" cy="0"/>
        </a:xfrm>
      </p:grpSpPr>
      <p:sp>
        <p:nvSpPr>
          <p:cNvPr id="11" name="Rectangle 1"/>
          <p:cNvSpPr txBox="1">
            <a:spLocks/>
          </p:cNvSpPr>
          <p:nvPr userDrawn="1"/>
        </p:nvSpPr>
        <p:spPr bwMode="ltGray">
          <a:xfrm>
            <a:off x="0" y="6749007"/>
            <a:ext cx="20104100" cy="2135851"/>
          </a:xfrm>
          <a:prstGeom prst="rect">
            <a:avLst/>
          </a:prstGeom>
          <a:solidFill>
            <a:schemeClr val="accent2"/>
          </a:solidFill>
        </p:spPr>
        <p:txBody>
          <a:bodyPr vert="horz" wrap="square" lIns="0" tIns="0" rIns="0" bIns="0" rtlCol="0" anchor="ctr">
            <a:normAutofit/>
          </a:bodyPr>
          <a:lstStyle>
            <a:lvl1pPr algn="ctr"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sz="5936" dirty="0"/>
          </a:p>
        </p:txBody>
      </p:sp>
      <p:sp>
        <p:nvSpPr>
          <p:cNvPr id="13" name="Title 2"/>
          <p:cNvSpPr>
            <a:spLocks noGrp="1"/>
          </p:cNvSpPr>
          <p:nvPr>
            <p:ph type="ctrTitle" hasCustomPrompt="1"/>
          </p:nvPr>
        </p:nvSpPr>
        <p:spPr bwMode="black">
          <a:xfrm>
            <a:off x="439777" y="6749004"/>
            <a:ext cx="19224546" cy="2135851"/>
          </a:xfrm>
          <a:noFill/>
        </p:spPr>
        <p:txBody>
          <a:bodyPr wrap="square" lIns="182880" tIns="91440" rIns="182880" bIns="91440" anchor="ctr">
            <a:normAutofit/>
          </a:bodyPr>
          <a:lstStyle>
            <a:lvl1pPr algn="ctr">
              <a:defRPr sz="5936">
                <a:solidFill>
                  <a:schemeClr val="tx2"/>
                </a:solidFill>
              </a:defRPr>
            </a:lvl1pPr>
          </a:lstStyle>
          <a:p>
            <a:r>
              <a:rPr lang="en-US" dirty="0"/>
              <a:t>Click to enter the slideshow title</a:t>
            </a:r>
          </a:p>
        </p:txBody>
      </p:sp>
      <p:sp>
        <p:nvSpPr>
          <p:cNvPr id="3" name="Rectangle 3"/>
          <p:cNvSpPr/>
          <p:nvPr userDrawn="1"/>
        </p:nvSpPr>
        <p:spPr bwMode="white">
          <a:xfrm>
            <a:off x="0" y="8884859"/>
            <a:ext cx="20104100" cy="24244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68">
              <a:ln>
                <a:noFill/>
              </a:ln>
            </a:endParaRPr>
          </a:p>
        </p:txBody>
      </p:sp>
      <p:sp>
        <p:nvSpPr>
          <p:cNvPr id="8" name="Text Placeholder 4"/>
          <p:cNvSpPr>
            <a:spLocks noGrp="1"/>
          </p:cNvSpPr>
          <p:nvPr>
            <p:ph type="body" sz="quarter" idx="17" hasCustomPrompt="1"/>
          </p:nvPr>
        </p:nvSpPr>
        <p:spPr bwMode="black">
          <a:xfrm>
            <a:off x="1382157" y="9308831"/>
            <a:ext cx="17339786" cy="1173258"/>
          </a:xfrm>
        </p:spPr>
        <p:txBody>
          <a:bodyPr>
            <a:normAutofit/>
          </a:bodyPr>
          <a:lstStyle>
            <a:lvl1pPr marL="0" indent="0" algn="ctr">
              <a:buNone/>
              <a:defRPr sz="3958"/>
            </a:lvl1pPr>
          </a:lstStyle>
          <a:p>
            <a:pPr lvl="0"/>
            <a:r>
              <a:rPr lang="en-US" dirty="0" err="1"/>
              <a:t>Firstname</a:t>
            </a:r>
            <a:r>
              <a:rPr lang="en-US" dirty="0"/>
              <a:t> </a:t>
            </a:r>
            <a:r>
              <a:rPr lang="en-US" dirty="0" err="1"/>
              <a:t>Lastname</a:t>
            </a:r>
            <a:r>
              <a:rPr lang="en-US" dirty="0"/>
              <a:t> | Job Title</a:t>
            </a:r>
          </a:p>
        </p:txBody>
      </p:sp>
      <p:sp>
        <p:nvSpPr>
          <p:cNvPr id="18" name="Date Placeholder 5"/>
          <p:cNvSpPr>
            <a:spLocks noGrp="1"/>
          </p:cNvSpPr>
          <p:nvPr>
            <p:ph type="dt" sz="half" idx="15"/>
          </p:nvPr>
        </p:nvSpPr>
        <p:spPr bwMode="black"/>
        <p:txBody>
          <a:bodyPr/>
          <a:lstStyle/>
          <a:p>
            <a:fld id="{D7ED242C-24FB-43A0-BCB6-43756FC812F6}" type="datetime1">
              <a:rPr lang="en-US" smtClean="0"/>
              <a:t>2/9/2021</a:t>
            </a:fld>
            <a:endParaRPr lang="en-US" dirty="0"/>
          </a:p>
        </p:txBody>
      </p:sp>
      <p:sp>
        <p:nvSpPr>
          <p:cNvPr id="9" name="Footer Placeholder 6"/>
          <p:cNvSpPr>
            <a:spLocks noGrp="1"/>
          </p:cNvSpPr>
          <p:nvPr>
            <p:ph type="ftr" sz="quarter" idx="3"/>
          </p:nvPr>
        </p:nvSpPr>
        <p:spPr bwMode="black">
          <a:xfrm>
            <a:off x="5445153" y="10482091"/>
            <a:ext cx="9213797" cy="602118"/>
          </a:xfrm>
          <a:prstGeom prst="rect">
            <a:avLst/>
          </a:prstGeom>
        </p:spPr>
        <p:txBody>
          <a:bodyPr anchor="ctr"/>
          <a:lstStyle>
            <a:lvl1pPr algn="ctr">
              <a:defRPr sz="1979">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19" name="Slide Number Placeholder 7"/>
          <p:cNvSpPr>
            <a:spLocks noGrp="1"/>
          </p:cNvSpPr>
          <p:nvPr>
            <p:ph type="sldNum" sz="quarter" idx="16"/>
          </p:nvPr>
        </p:nvSpPr>
        <p:spPr bwMode="black"/>
        <p:txBody>
          <a:bodyPr/>
          <a:lstStyle/>
          <a:p>
            <a:fld id="{48F63A3B-78C7-47BE-AE5E-E10140E04643}" type="slidenum">
              <a:rPr lang="en-US" smtClean="0"/>
              <a:pPr/>
              <a:t>‹#›</a:t>
            </a:fld>
            <a:endParaRPr lang="en-US" dirty="0"/>
          </a:p>
        </p:txBody>
      </p:sp>
      <p:pic>
        <p:nvPicPr>
          <p:cNvPr id="12" name="Picture 8" descr="Minnesota I T Services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73387" y="1442720"/>
            <a:ext cx="9357327" cy="4194316"/>
          </a:xfrm>
          <a:prstGeom prst="rect">
            <a:avLst/>
          </a:prstGeom>
        </p:spPr>
      </p:pic>
    </p:spTree>
    <p:extLst>
      <p:ext uri="{BB962C8B-B14F-4D97-AF65-F5344CB8AC3E}">
        <p14:creationId xmlns:p14="http://schemas.microsoft.com/office/powerpoint/2010/main" val="221068205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Slide (Photo)">
    <p:bg>
      <p:bgPr>
        <a:solidFill>
          <a:schemeClr val="bg1"/>
        </a:solidFill>
        <a:effectLst/>
      </p:bgPr>
    </p:bg>
    <p:spTree>
      <p:nvGrpSpPr>
        <p:cNvPr id="1" name=""/>
        <p:cNvGrpSpPr/>
        <p:nvPr/>
      </p:nvGrpSpPr>
      <p:grpSpPr>
        <a:xfrm>
          <a:off x="0" y="0"/>
          <a:ext cx="0" cy="0"/>
          <a:chOff x="0" y="0"/>
          <a:chExt cx="0" cy="0"/>
        </a:xfrm>
      </p:grpSpPr>
      <p:sp>
        <p:nvSpPr>
          <p:cNvPr id="8" name="Rectangle 1"/>
          <p:cNvSpPr txBox="1">
            <a:spLocks/>
          </p:cNvSpPr>
          <p:nvPr userDrawn="1"/>
        </p:nvSpPr>
        <p:spPr bwMode="black">
          <a:xfrm>
            <a:off x="0" y="5735211"/>
            <a:ext cx="20104100" cy="2135851"/>
          </a:xfrm>
          <a:prstGeom prst="rect">
            <a:avLst/>
          </a:prstGeom>
          <a:solidFill>
            <a:schemeClr val="accent1"/>
          </a:solidFill>
        </p:spPr>
        <p:txBody>
          <a:bodyPr vert="horz" wrap="square" lIns="0" tIns="0" rIns="0" bIns="0" rtlCol="0" anchor="ctr">
            <a:normAutofit/>
          </a:bodyPr>
          <a:lstStyle>
            <a:lvl1pPr algn="ctr"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sz="5936" dirty="0"/>
          </a:p>
        </p:txBody>
      </p:sp>
      <p:sp>
        <p:nvSpPr>
          <p:cNvPr id="2" name="Title 2"/>
          <p:cNvSpPr>
            <a:spLocks noGrp="1"/>
          </p:cNvSpPr>
          <p:nvPr>
            <p:ph type="ctrTitle" hasCustomPrompt="1"/>
          </p:nvPr>
        </p:nvSpPr>
        <p:spPr bwMode="white">
          <a:xfrm>
            <a:off x="439777" y="5735211"/>
            <a:ext cx="19224546" cy="2135851"/>
          </a:xfrm>
          <a:noFill/>
        </p:spPr>
        <p:txBody>
          <a:bodyPr wrap="square" lIns="182880" tIns="91440" rIns="182880" bIns="91440" anchor="ctr">
            <a:normAutofit/>
          </a:bodyPr>
          <a:lstStyle>
            <a:lvl1pPr algn="ctr">
              <a:defRPr sz="5936">
                <a:solidFill>
                  <a:schemeClr val="bg1"/>
                </a:solidFill>
              </a:defRPr>
            </a:lvl1pPr>
          </a:lstStyle>
          <a:p>
            <a:r>
              <a:rPr lang="en-US" dirty="0"/>
              <a:t>Click to enter the slideshow title</a:t>
            </a:r>
          </a:p>
        </p:txBody>
      </p:sp>
      <p:sp>
        <p:nvSpPr>
          <p:cNvPr id="3" name="Rectangle 3"/>
          <p:cNvSpPr/>
          <p:nvPr userDrawn="1"/>
        </p:nvSpPr>
        <p:spPr bwMode="auto">
          <a:xfrm>
            <a:off x="0" y="7871063"/>
            <a:ext cx="20104100" cy="3438288"/>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68">
              <a:ln>
                <a:noFill/>
              </a:ln>
            </a:endParaRPr>
          </a:p>
        </p:txBody>
      </p:sp>
      <p:sp>
        <p:nvSpPr>
          <p:cNvPr id="11" name="Text Placeholder 4"/>
          <p:cNvSpPr>
            <a:spLocks noGrp="1"/>
          </p:cNvSpPr>
          <p:nvPr>
            <p:ph type="body" sz="quarter" idx="18" hasCustomPrompt="1"/>
          </p:nvPr>
        </p:nvSpPr>
        <p:spPr bwMode="black">
          <a:xfrm>
            <a:off x="1382157" y="8313319"/>
            <a:ext cx="17339786" cy="1809245"/>
          </a:xfrm>
        </p:spPr>
        <p:txBody>
          <a:bodyPr>
            <a:normAutofit/>
          </a:bodyPr>
          <a:lstStyle>
            <a:lvl1pPr marL="0" indent="0" algn="ctr">
              <a:buNone/>
              <a:defRPr sz="3958"/>
            </a:lvl1pPr>
          </a:lstStyle>
          <a:p>
            <a:pPr lvl="0"/>
            <a:r>
              <a:rPr lang="en-US" dirty="0" err="1"/>
              <a:t>Firstname</a:t>
            </a:r>
            <a:r>
              <a:rPr lang="en-US" dirty="0"/>
              <a:t> </a:t>
            </a:r>
            <a:r>
              <a:rPr lang="en-US" dirty="0" err="1"/>
              <a:t>Lastname</a:t>
            </a:r>
            <a:r>
              <a:rPr lang="en-US" dirty="0"/>
              <a:t> | Job Title</a:t>
            </a:r>
          </a:p>
        </p:txBody>
      </p:sp>
      <p:pic>
        <p:nvPicPr>
          <p:cNvPr id="13" name="Picture 5" descr="Minnesota I T Services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54904" y="9042549"/>
            <a:ext cx="5057129" cy="2266801"/>
          </a:xfrm>
          <a:prstGeom prst="rect">
            <a:avLst/>
          </a:prstGeom>
        </p:spPr>
      </p:pic>
      <p:sp>
        <p:nvSpPr>
          <p:cNvPr id="9" name="Footer Placeholder 6"/>
          <p:cNvSpPr>
            <a:spLocks noGrp="1"/>
          </p:cNvSpPr>
          <p:nvPr>
            <p:ph type="ftr" sz="quarter" idx="3"/>
          </p:nvPr>
        </p:nvSpPr>
        <p:spPr bwMode="black">
          <a:xfrm>
            <a:off x="9508147" y="10122565"/>
            <a:ext cx="9213797" cy="602118"/>
          </a:xfrm>
          <a:prstGeom prst="rect">
            <a:avLst/>
          </a:prstGeom>
        </p:spPr>
        <p:txBody>
          <a:bodyPr anchor="b"/>
          <a:lstStyle>
            <a:lvl1pPr algn="r">
              <a:defRPr sz="1979">
                <a:solidFill>
                  <a:schemeClr val="tx2"/>
                </a:solidFill>
              </a:defRPr>
            </a:lvl1pPr>
          </a:lstStyle>
          <a:p>
            <a:r>
              <a:rPr lang="en-US" dirty="0"/>
              <a:t>Information Technology for Minnesota Government </a:t>
            </a:r>
            <a:r>
              <a:rPr lang="en-US" dirty="0">
                <a:solidFill>
                  <a:schemeClr val="tx1"/>
                </a:solidFill>
              </a:rPr>
              <a:t>|</a:t>
            </a:r>
            <a:r>
              <a:rPr lang="en-US" dirty="0"/>
              <a:t> mn.gov/</a:t>
            </a:r>
            <a:r>
              <a:rPr lang="en-US" dirty="0" err="1"/>
              <a:t>mnit</a:t>
            </a:r>
            <a:endParaRPr lang="en-US" dirty="0"/>
          </a:p>
        </p:txBody>
      </p:sp>
      <p:sp>
        <p:nvSpPr>
          <p:cNvPr id="6" name="Picture Placeholder 7"/>
          <p:cNvSpPr>
            <a:spLocks noGrp="1"/>
          </p:cNvSpPr>
          <p:nvPr>
            <p:ph type="pic" sz="quarter" idx="17"/>
          </p:nvPr>
        </p:nvSpPr>
        <p:spPr bwMode="gray">
          <a:xfrm>
            <a:off x="0" y="0"/>
            <a:ext cx="20104100" cy="5575077"/>
          </a:xfrm>
        </p:spPr>
        <p:txBody>
          <a:bodyPr/>
          <a:lstStyle/>
          <a:p>
            <a:r>
              <a:rPr lang="en-US"/>
              <a:t>Click icon to add picture</a:t>
            </a:r>
            <a:endParaRPr lang="en-US" dirty="0"/>
          </a:p>
        </p:txBody>
      </p:sp>
    </p:spTree>
    <p:extLst>
      <p:ext uri="{BB962C8B-B14F-4D97-AF65-F5344CB8AC3E}">
        <p14:creationId xmlns:p14="http://schemas.microsoft.com/office/powerpoint/2010/main" val="1328500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Agenda">
    <p:bg bwMode="auto">
      <p:bgPr>
        <a:solidFill>
          <a:srgbClr val="E8E8E8"/>
        </a:solidFill>
        <a:effectLst/>
      </p:bgPr>
    </p:bg>
    <p:spTree>
      <p:nvGrpSpPr>
        <p:cNvPr id="1" name=""/>
        <p:cNvGrpSpPr/>
        <p:nvPr/>
      </p:nvGrpSpPr>
      <p:grpSpPr>
        <a:xfrm>
          <a:off x="0" y="0"/>
          <a:ext cx="0" cy="0"/>
          <a:chOff x="0" y="0"/>
          <a:chExt cx="0" cy="0"/>
        </a:xfrm>
      </p:grpSpPr>
      <p:sp>
        <p:nvSpPr>
          <p:cNvPr id="3" name="Rectangle 1"/>
          <p:cNvSpPr/>
          <p:nvPr userDrawn="1"/>
        </p:nvSpPr>
        <p:spPr bwMode="black">
          <a:xfrm>
            <a:off x="0" y="-211"/>
            <a:ext cx="20099074" cy="2005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2968"/>
          </a:p>
        </p:txBody>
      </p:sp>
      <p:sp>
        <p:nvSpPr>
          <p:cNvPr id="10" name="Title 2"/>
          <p:cNvSpPr>
            <a:spLocks noGrp="1"/>
          </p:cNvSpPr>
          <p:nvPr>
            <p:ph type="title"/>
          </p:nvPr>
        </p:nvSpPr>
        <p:spPr bwMode="white">
          <a:xfrm>
            <a:off x="1382157" y="-1"/>
            <a:ext cx="17339786" cy="2005315"/>
          </a:xfrm>
          <a:noFill/>
        </p:spPr>
        <p:txBody>
          <a:bodyPr lIns="45720" rIns="45720">
            <a:normAutofit/>
          </a:bodyPr>
          <a:lstStyle>
            <a:lvl1pPr algn="r">
              <a:defRPr sz="5936">
                <a:solidFill>
                  <a:schemeClr val="bg1"/>
                </a:solidFill>
              </a:defRPr>
            </a:lvl1pPr>
          </a:lstStyle>
          <a:p>
            <a:r>
              <a:rPr lang="en-US"/>
              <a:t>Click to edit Master title style</a:t>
            </a:r>
            <a:endParaRPr lang="en-US" dirty="0"/>
          </a:p>
        </p:txBody>
      </p:sp>
      <p:sp>
        <p:nvSpPr>
          <p:cNvPr id="12" name="Table Placeholder 3"/>
          <p:cNvSpPr>
            <a:spLocks noGrp="1"/>
          </p:cNvSpPr>
          <p:nvPr>
            <p:ph type="tbl" sz="quarter" idx="13"/>
          </p:nvPr>
        </p:nvSpPr>
        <p:spPr bwMode="gray">
          <a:xfrm>
            <a:off x="1382157" y="2201660"/>
            <a:ext cx="17339786" cy="7984611"/>
          </a:xfrm>
        </p:spPr>
        <p:txBody>
          <a:bodyPr/>
          <a:lstStyle/>
          <a:p>
            <a:r>
              <a:rPr lang="en-US"/>
              <a:t>Click icon to add table</a:t>
            </a:r>
          </a:p>
        </p:txBody>
      </p:sp>
      <p:sp>
        <p:nvSpPr>
          <p:cNvPr id="4" name="Date Placeholder 4"/>
          <p:cNvSpPr>
            <a:spLocks noGrp="1"/>
          </p:cNvSpPr>
          <p:nvPr>
            <p:ph type="dt" sz="half" idx="10"/>
          </p:nvPr>
        </p:nvSpPr>
        <p:spPr bwMode="black"/>
        <p:txBody>
          <a:bodyPr/>
          <a:lstStyle/>
          <a:p>
            <a:fld id="{9A198C9B-0587-4A1E-9E03-E4C9FE222F08}" type="datetime1">
              <a:rPr lang="en-US" smtClean="0"/>
              <a:t>2/9/2021</a:t>
            </a:fld>
            <a:endParaRPr lang="en-US" dirty="0"/>
          </a:p>
        </p:txBody>
      </p:sp>
      <p:sp>
        <p:nvSpPr>
          <p:cNvPr id="11" name="Footer Placeholder 5"/>
          <p:cNvSpPr>
            <a:spLocks noGrp="1"/>
          </p:cNvSpPr>
          <p:nvPr>
            <p:ph type="ftr" sz="quarter" idx="3"/>
          </p:nvPr>
        </p:nvSpPr>
        <p:spPr bwMode="black">
          <a:xfrm>
            <a:off x="5445153" y="10482091"/>
            <a:ext cx="9213797" cy="602118"/>
          </a:xfrm>
          <a:prstGeom prst="rect">
            <a:avLst/>
          </a:prstGeom>
        </p:spPr>
        <p:txBody>
          <a:bodyPr anchor="ctr"/>
          <a:lstStyle>
            <a:lvl1pPr algn="ctr">
              <a:defRPr sz="1979">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6" name="Slide Number Placeholder 6"/>
          <p:cNvSpPr>
            <a:spLocks noGrp="1"/>
          </p:cNvSpPr>
          <p:nvPr>
            <p:ph type="sldNum" sz="quarter" idx="12"/>
          </p:nvPr>
        </p:nvSpPr>
        <p:spPr bwMode="black"/>
        <p:txBody>
          <a:bodyPr/>
          <a:lstStyle/>
          <a:p>
            <a:fld id="{48F63A3B-78C7-47BE-AE5E-E10140E04643}" type="slidenum">
              <a:rPr lang="en-US" smtClean="0"/>
              <a:t>‹#›</a:t>
            </a:fld>
            <a:endParaRPr lang="en-US" dirty="0"/>
          </a:p>
        </p:txBody>
      </p:sp>
      <p:sp>
        <p:nvSpPr>
          <p:cNvPr id="9" name="Rectangle 7"/>
          <p:cNvSpPr/>
          <p:nvPr userDrawn="1"/>
        </p:nvSpPr>
        <p:spPr bwMode="auto">
          <a:xfrm>
            <a:off x="0" y="2005315"/>
            <a:ext cx="20104100" cy="1966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68"/>
          </a:p>
        </p:txBody>
      </p:sp>
    </p:spTree>
    <p:extLst>
      <p:ext uri="{BB962C8B-B14F-4D97-AF65-F5344CB8AC3E}">
        <p14:creationId xmlns:p14="http://schemas.microsoft.com/office/powerpoint/2010/main" val="37774074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Section Slide">
    <p:bg>
      <p:bgPr>
        <a:solidFill>
          <a:schemeClr val="bg1"/>
        </a:solidFill>
        <a:effectLst/>
      </p:bgPr>
    </p:bg>
    <p:spTree>
      <p:nvGrpSpPr>
        <p:cNvPr id="1" name=""/>
        <p:cNvGrpSpPr/>
        <p:nvPr/>
      </p:nvGrpSpPr>
      <p:grpSpPr>
        <a:xfrm>
          <a:off x="0" y="0"/>
          <a:ext cx="0" cy="0"/>
          <a:chOff x="0" y="0"/>
          <a:chExt cx="0" cy="0"/>
        </a:xfrm>
      </p:grpSpPr>
      <p:sp>
        <p:nvSpPr>
          <p:cNvPr id="12" name="Rectangle 1"/>
          <p:cNvSpPr txBox="1">
            <a:spLocks/>
          </p:cNvSpPr>
          <p:nvPr userDrawn="1"/>
        </p:nvSpPr>
        <p:spPr bwMode="black">
          <a:xfrm>
            <a:off x="0" y="6907248"/>
            <a:ext cx="20104100" cy="1977608"/>
          </a:xfrm>
          <a:prstGeom prst="rect">
            <a:avLst/>
          </a:prstGeom>
          <a:solidFill>
            <a:schemeClr val="accent1"/>
          </a:solidFill>
        </p:spPr>
        <p:txBody>
          <a:bodyPr vert="horz" lIns="150781" tIns="75390" rIns="150781" bIns="75390" rtlCol="0" anchor="ctr">
            <a:normAutofit/>
          </a:bodyPr>
          <a:lstStyle>
            <a:lvl1pPr algn="ctr"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sz="5936" dirty="0"/>
          </a:p>
        </p:txBody>
      </p:sp>
      <p:sp>
        <p:nvSpPr>
          <p:cNvPr id="2" name="Title 2"/>
          <p:cNvSpPr>
            <a:spLocks noGrp="1"/>
          </p:cNvSpPr>
          <p:nvPr>
            <p:ph type="ctrTitle" hasCustomPrompt="1"/>
          </p:nvPr>
        </p:nvSpPr>
        <p:spPr bwMode="white">
          <a:xfrm>
            <a:off x="439777" y="6907253"/>
            <a:ext cx="19224546" cy="1977608"/>
          </a:xfrm>
          <a:noFill/>
        </p:spPr>
        <p:txBody>
          <a:bodyPr anchor="ctr">
            <a:normAutofit/>
          </a:bodyPr>
          <a:lstStyle>
            <a:lvl1pPr algn="ctr">
              <a:defRPr sz="5936">
                <a:solidFill>
                  <a:schemeClr val="bg1"/>
                </a:solidFill>
              </a:defRPr>
            </a:lvl1pPr>
          </a:lstStyle>
          <a:p>
            <a:r>
              <a:rPr lang="en-US" dirty="0"/>
              <a:t>Click to edit section title</a:t>
            </a:r>
          </a:p>
        </p:txBody>
      </p:sp>
      <p:sp>
        <p:nvSpPr>
          <p:cNvPr id="3" name="Rectangle 3"/>
          <p:cNvSpPr/>
          <p:nvPr userDrawn="1"/>
        </p:nvSpPr>
        <p:spPr bwMode="auto">
          <a:xfrm>
            <a:off x="0" y="8884859"/>
            <a:ext cx="20104100" cy="2424490"/>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68">
              <a:ln>
                <a:noFill/>
              </a:ln>
            </a:endParaRPr>
          </a:p>
        </p:txBody>
      </p:sp>
      <p:sp>
        <p:nvSpPr>
          <p:cNvPr id="10" name="Text Placeholder 4"/>
          <p:cNvSpPr>
            <a:spLocks noGrp="1"/>
          </p:cNvSpPr>
          <p:nvPr>
            <p:ph type="body" sz="quarter" idx="18" hasCustomPrompt="1"/>
          </p:nvPr>
        </p:nvSpPr>
        <p:spPr bwMode="black">
          <a:xfrm>
            <a:off x="1382157" y="9308832"/>
            <a:ext cx="17339786" cy="1173257"/>
          </a:xfrm>
        </p:spPr>
        <p:txBody>
          <a:bodyPr>
            <a:normAutofit/>
          </a:bodyPr>
          <a:lstStyle>
            <a:lvl1pPr marL="0" indent="0" algn="ctr">
              <a:buNone/>
              <a:defRPr sz="3958"/>
            </a:lvl1pPr>
          </a:lstStyle>
          <a:p>
            <a:pPr lvl="0"/>
            <a:r>
              <a:rPr lang="en-US" dirty="0" err="1"/>
              <a:t>Firstname</a:t>
            </a:r>
            <a:r>
              <a:rPr lang="en-US" dirty="0"/>
              <a:t> </a:t>
            </a:r>
            <a:r>
              <a:rPr lang="en-US" dirty="0" err="1"/>
              <a:t>Lastname</a:t>
            </a:r>
            <a:r>
              <a:rPr lang="en-US" dirty="0"/>
              <a:t> | Job Title</a:t>
            </a:r>
          </a:p>
        </p:txBody>
      </p:sp>
      <p:sp>
        <p:nvSpPr>
          <p:cNvPr id="18" name="Date Placeholder 5"/>
          <p:cNvSpPr>
            <a:spLocks noGrp="1"/>
          </p:cNvSpPr>
          <p:nvPr>
            <p:ph type="dt" sz="half" idx="15"/>
          </p:nvPr>
        </p:nvSpPr>
        <p:spPr bwMode="black"/>
        <p:txBody>
          <a:bodyPr/>
          <a:lstStyle/>
          <a:p>
            <a:fld id="{A8CA1A9B-139F-4606-AD0A-F3253110DAE5}" type="datetime1">
              <a:rPr lang="en-US" smtClean="0"/>
              <a:t>2/9/2021</a:t>
            </a:fld>
            <a:endParaRPr lang="en-US" dirty="0"/>
          </a:p>
        </p:txBody>
      </p:sp>
      <p:sp>
        <p:nvSpPr>
          <p:cNvPr id="9" name="Footer Placeholder 6"/>
          <p:cNvSpPr>
            <a:spLocks noGrp="1"/>
          </p:cNvSpPr>
          <p:nvPr>
            <p:ph type="ftr" sz="quarter" idx="3"/>
          </p:nvPr>
        </p:nvSpPr>
        <p:spPr bwMode="black">
          <a:xfrm>
            <a:off x="5445153" y="10482091"/>
            <a:ext cx="9213797" cy="602118"/>
          </a:xfrm>
          <a:prstGeom prst="rect">
            <a:avLst/>
          </a:prstGeom>
        </p:spPr>
        <p:txBody>
          <a:bodyPr anchor="ctr"/>
          <a:lstStyle>
            <a:lvl1pPr algn="ctr">
              <a:defRPr sz="1979">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19" name="Slide Number Placeholder 7"/>
          <p:cNvSpPr>
            <a:spLocks noGrp="1"/>
          </p:cNvSpPr>
          <p:nvPr>
            <p:ph type="sldNum" sz="quarter" idx="16"/>
          </p:nvPr>
        </p:nvSpPr>
        <p:spPr bwMode="black"/>
        <p:txBody>
          <a:bodyPr/>
          <a:lstStyle/>
          <a:p>
            <a:fld id="{48F63A3B-78C7-47BE-AE5E-E10140E04643}" type="slidenum">
              <a:rPr lang="en-US" smtClean="0"/>
              <a:pPr/>
              <a:t>‹#›</a:t>
            </a:fld>
            <a:endParaRPr lang="en-US" dirty="0"/>
          </a:p>
        </p:txBody>
      </p:sp>
      <p:sp>
        <p:nvSpPr>
          <p:cNvPr id="11" name="Picture Placeholder 8"/>
          <p:cNvSpPr>
            <a:spLocks noGrp="1"/>
          </p:cNvSpPr>
          <p:nvPr>
            <p:ph type="pic" sz="quarter" idx="13" hasCustomPrompt="1"/>
          </p:nvPr>
        </p:nvSpPr>
        <p:spPr bwMode="gray">
          <a:xfrm>
            <a:off x="0" y="2950380"/>
            <a:ext cx="20104100" cy="3790727"/>
          </a:xfrm>
        </p:spPr>
        <p:txBody>
          <a:bodyPr/>
          <a:lstStyle/>
          <a:p>
            <a:r>
              <a:rPr lang="en-US" dirty="0"/>
              <a:t>Click Icon to add picture</a:t>
            </a:r>
          </a:p>
        </p:txBody>
      </p:sp>
      <p:pic>
        <p:nvPicPr>
          <p:cNvPr id="15" name="Picture 9" descr="Minnesota I T Services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3818407" y="248759"/>
            <a:ext cx="5057129" cy="2266801"/>
          </a:xfrm>
          <a:prstGeom prst="rect">
            <a:avLst/>
          </a:prstGeom>
        </p:spPr>
      </p:pic>
    </p:spTree>
    <p:extLst>
      <p:ext uri="{BB962C8B-B14F-4D97-AF65-F5344CB8AC3E}">
        <p14:creationId xmlns:p14="http://schemas.microsoft.com/office/powerpoint/2010/main" val="2671858950"/>
      </p:ext>
    </p:extLst>
  </p:cSld>
  <p:clrMapOvr>
    <a:masterClrMapping/>
  </p:clrMapOvr>
  <p:hf sldNum="0" hdr="0" ftr="0" dt="0"/>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and Content (White)">
    <p:bg bwMode="gray">
      <p:bgRef idx="1001">
        <a:schemeClr val="bg1"/>
      </p:bgRef>
    </p:bg>
    <p:spTree>
      <p:nvGrpSpPr>
        <p:cNvPr id="1" name=""/>
        <p:cNvGrpSpPr/>
        <p:nvPr/>
      </p:nvGrpSpPr>
      <p:grpSpPr>
        <a:xfrm>
          <a:off x="0" y="0"/>
          <a:ext cx="0" cy="0"/>
          <a:chOff x="0" y="0"/>
          <a:chExt cx="0" cy="0"/>
        </a:xfrm>
      </p:grpSpPr>
      <p:sp>
        <p:nvSpPr>
          <p:cNvPr id="15" name="Rectangle 1"/>
          <p:cNvSpPr/>
          <p:nvPr userDrawn="1"/>
        </p:nvSpPr>
        <p:spPr bwMode="black">
          <a:xfrm>
            <a:off x="0" y="-211"/>
            <a:ext cx="20099074" cy="2005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2968"/>
          </a:p>
        </p:txBody>
      </p:sp>
      <p:sp>
        <p:nvSpPr>
          <p:cNvPr id="14" name="Title 2"/>
          <p:cNvSpPr>
            <a:spLocks noGrp="1"/>
          </p:cNvSpPr>
          <p:nvPr>
            <p:ph type="title"/>
          </p:nvPr>
        </p:nvSpPr>
        <p:spPr bwMode="white">
          <a:xfrm>
            <a:off x="1382157" y="-1"/>
            <a:ext cx="17339786" cy="2005315"/>
          </a:xfrm>
          <a:noFill/>
        </p:spPr>
        <p:txBody>
          <a:bodyPr lIns="0" rIns="0">
            <a:normAutofit/>
          </a:bodyPr>
          <a:lstStyle>
            <a:lvl1pPr algn="r">
              <a:defRPr sz="5936">
                <a:solidFill>
                  <a:schemeClr val="bg1"/>
                </a:solidFill>
              </a:defRPr>
            </a:lvl1pPr>
          </a:lstStyle>
          <a:p>
            <a:r>
              <a:rPr lang="en-US"/>
              <a:t>Click to edit Master title style</a:t>
            </a:r>
            <a:endParaRPr lang="en-US" dirty="0"/>
          </a:p>
        </p:txBody>
      </p:sp>
      <p:sp>
        <p:nvSpPr>
          <p:cNvPr id="3" name="Content Placeholder 3"/>
          <p:cNvSpPr>
            <a:spLocks noGrp="1"/>
          </p:cNvSpPr>
          <p:nvPr>
            <p:ph idx="1"/>
          </p:nvPr>
        </p:nvSpPr>
        <p:spPr bwMode="gray">
          <a:xfrm>
            <a:off x="1382157" y="2629654"/>
            <a:ext cx="17339786" cy="7556616"/>
          </a:xfrm>
          <a:noFill/>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4"/>
          <p:cNvSpPr>
            <a:spLocks noGrp="1"/>
          </p:cNvSpPr>
          <p:nvPr>
            <p:ph type="dt" sz="half" idx="10"/>
          </p:nvPr>
        </p:nvSpPr>
        <p:spPr bwMode="black"/>
        <p:txBody>
          <a:bodyPr/>
          <a:lstStyle/>
          <a:p>
            <a:fld id="{824D5D47-1752-4D84-8BFB-C2F71A34C932}" type="datetime1">
              <a:rPr lang="en-US" smtClean="0"/>
              <a:t>2/9/2021</a:t>
            </a:fld>
            <a:endParaRPr lang="en-US" dirty="0"/>
          </a:p>
        </p:txBody>
      </p:sp>
      <p:sp>
        <p:nvSpPr>
          <p:cNvPr id="10" name="Footer Placeholder 5"/>
          <p:cNvSpPr>
            <a:spLocks noGrp="1"/>
          </p:cNvSpPr>
          <p:nvPr>
            <p:ph type="ftr" sz="quarter" idx="3"/>
          </p:nvPr>
        </p:nvSpPr>
        <p:spPr bwMode="black">
          <a:xfrm>
            <a:off x="5445153" y="10482091"/>
            <a:ext cx="9213797" cy="602118"/>
          </a:xfrm>
          <a:prstGeom prst="rect">
            <a:avLst/>
          </a:prstGeom>
        </p:spPr>
        <p:txBody>
          <a:bodyPr anchor="ctr"/>
          <a:lstStyle>
            <a:lvl1pPr algn="ctr">
              <a:defRPr sz="1979">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6" name="Slide Number Placeholder 6"/>
          <p:cNvSpPr>
            <a:spLocks noGrp="1"/>
          </p:cNvSpPr>
          <p:nvPr>
            <p:ph type="sldNum" sz="quarter" idx="12"/>
          </p:nvPr>
        </p:nvSpPr>
        <p:spPr bwMode="black"/>
        <p:txBody>
          <a:bodyPr/>
          <a:lstStyle/>
          <a:p>
            <a:fld id="{48F63A3B-78C7-47BE-AE5E-E10140E04643}" type="slidenum">
              <a:rPr lang="en-US" smtClean="0"/>
              <a:t>‹#›</a:t>
            </a:fld>
            <a:endParaRPr lang="en-US" dirty="0"/>
          </a:p>
        </p:txBody>
      </p:sp>
      <p:sp>
        <p:nvSpPr>
          <p:cNvPr id="8" name="Rectangle 7"/>
          <p:cNvSpPr/>
          <p:nvPr userDrawn="1"/>
        </p:nvSpPr>
        <p:spPr bwMode="auto">
          <a:xfrm>
            <a:off x="0" y="2005315"/>
            <a:ext cx="20104100" cy="1966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68"/>
          </a:p>
        </p:txBody>
      </p:sp>
    </p:spTree>
    <p:extLst>
      <p:ext uri="{BB962C8B-B14F-4D97-AF65-F5344CB8AC3E}">
        <p14:creationId xmlns:p14="http://schemas.microsoft.com/office/powerpoint/2010/main" val="256309901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and Content (Split White BG)">
    <p:bg bwMode="gray">
      <p:bgPr>
        <a:solidFill>
          <a:schemeClr val="bg1"/>
        </a:solidFill>
        <a:effectLst/>
      </p:bgPr>
    </p:bg>
    <p:spTree>
      <p:nvGrpSpPr>
        <p:cNvPr id="1" name=""/>
        <p:cNvGrpSpPr/>
        <p:nvPr/>
      </p:nvGrpSpPr>
      <p:grpSpPr>
        <a:xfrm>
          <a:off x="0" y="0"/>
          <a:ext cx="0" cy="0"/>
          <a:chOff x="0" y="0"/>
          <a:chExt cx="0" cy="0"/>
        </a:xfrm>
      </p:grpSpPr>
      <p:sp>
        <p:nvSpPr>
          <p:cNvPr id="17" name="Rectangle 1"/>
          <p:cNvSpPr/>
          <p:nvPr userDrawn="1"/>
        </p:nvSpPr>
        <p:spPr bwMode="black">
          <a:xfrm>
            <a:off x="0" y="-211"/>
            <a:ext cx="20099074" cy="2005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2968"/>
          </a:p>
        </p:txBody>
      </p:sp>
      <p:sp>
        <p:nvSpPr>
          <p:cNvPr id="16" name="Title 2"/>
          <p:cNvSpPr>
            <a:spLocks noGrp="1"/>
          </p:cNvSpPr>
          <p:nvPr>
            <p:ph type="title"/>
          </p:nvPr>
        </p:nvSpPr>
        <p:spPr bwMode="white">
          <a:xfrm>
            <a:off x="1382157" y="-1"/>
            <a:ext cx="17339786" cy="2005315"/>
          </a:xfrm>
          <a:noFill/>
        </p:spPr>
        <p:txBody>
          <a:bodyPr lIns="0" rIns="0">
            <a:normAutofit/>
          </a:bodyPr>
          <a:lstStyle>
            <a:lvl1pPr algn="r">
              <a:defRPr sz="5936">
                <a:solidFill>
                  <a:schemeClr val="bg1"/>
                </a:solidFill>
              </a:defRPr>
            </a:lvl1pPr>
          </a:lstStyle>
          <a:p>
            <a:r>
              <a:rPr lang="en-US"/>
              <a:t>Click to edit Master title style</a:t>
            </a:r>
            <a:endParaRPr lang="en-US" dirty="0"/>
          </a:p>
        </p:txBody>
      </p:sp>
      <p:sp>
        <p:nvSpPr>
          <p:cNvPr id="3" name="Content Placeholder 3"/>
          <p:cNvSpPr>
            <a:spLocks noGrp="1"/>
          </p:cNvSpPr>
          <p:nvPr>
            <p:ph sz="half" idx="1"/>
          </p:nvPr>
        </p:nvSpPr>
        <p:spPr bwMode="gray">
          <a:xfrm>
            <a:off x="1382157" y="2629654"/>
            <a:ext cx="8544243" cy="7556616"/>
          </a:xfrm>
          <a:noFill/>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4"/>
          <p:cNvSpPr>
            <a:spLocks noGrp="1"/>
          </p:cNvSpPr>
          <p:nvPr>
            <p:ph sz="half" idx="2"/>
          </p:nvPr>
        </p:nvSpPr>
        <p:spPr bwMode="gray">
          <a:xfrm>
            <a:off x="10177700" y="2629654"/>
            <a:ext cx="8544243" cy="7556616"/>
          </a:xfrm>
          <a:noFill/>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5"/>
          <p:cNvSpPr>
            <a:spLocks noGrp="1"/>
          </p:cNvSpPr>
          <p:nvPr>
            <p:ph type="dt" sz="half" idx="10"/>
          </p:nvPr>
        </p:nvSpPr>
        <p:spPr bwMode="black"/>
        <p:txBody>
          <a:bodyPr/>
          <a:lstStyle/>
          <a:p>
            <a:fld id="{7C198DD1-C477-482D-A126-3FBDD1778E48}" type="datetime1">
              <a:rPr lang="en-US" smtClean="0"/>
              <a:t>2/9/2021</a:t>
            </a:fld>
            <a:endParaRPr lang="en-US" dirty="0"/>
          </a:p>
        </p:txBody>
      </p:sp>
      <p:sp>
        <p:nvSpPr>
          <p:cNvPr id="11" name="Footer Placeholder 6"/>
          <p:cNvSpPr>
            <a:spLocks noGrp="1"/>
          </p:cNvSpPr>
          <p:nvPr>
            <p:ph type="ftr" sz="quarter" idx="3"/>
          </p:nvPr>
        </p:nvSpPr>
        <p:spPr bwMode="black">
          <a:xfrm>
            <a:off x="5445153" y="10482091"/>
            <a:ext cx="9213797" cy="602118"/>
          </a:xfrm>
          <a:prstGeom prst="rect">
            <a:avLst/>
          </a:prstGeom>
        </p:spPr>
        <p:txBody>
          <a:bodyPr anchor="ctr"/>
          <a:lstStyle>
            <a:lvl1pPr algn="ctr">
              <a:defRPr sz="1979">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7" name="Slide Number Placeholder 7"/>
          <p:cNvSpPr>
            <a:spLocks noGrp="1"/>
          </p:cNvSpPr>
          <p:nvPr>
            <p:ph type="sldNum" sz="quarter" idx="12"/>
          </p:nvPr>
        </p:nvSpPr>
        <p:spPr bwMode="black"/>
        <p:txBody>
          <a:bodyPr/>
          <a:lstStyle/>
          <a:p>
            <a:fld id="{48F63A3B-78C7-47BE-AE5E-E10140E04643}" type="slidenum">
              <a:rPr lang="en-US" smtClean="0"/>
              <a:t>‹#›</a:t>
            </a:fld>
            <a:endParaRPr lang="en-US" dirty="0"/>
          </a:p>
        </p:txBody>
      </p:sp>
      <p:sp>
        <p:nvSpPr>
          <p:cNvPr id="10" name="Rectangle 8"/>
          <p:cNvSpPr/>
          <p:nvPr userDrawn="1"/>
        </p:nvSpPr>
        <p:spPr bwMode="auto">
          <a:xfrm>
            <a:off x="0" y="2005315"/>
            <a:ext cx="20104100" cy="1966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68">
              <a:solidFill>
                <a:schemeClr val="accent2"/>
              </a:solidFill>
            </a:endParaRPr>
          </a:p>
        </p:txBody>
      </p:sp>
    </p:spTree>
    <p:extLst>
      <p:ext uri="{BB962C8B-B14F-4D97-AF65-F5344CB8AC3E}">
        <p14:creationId xmlns:p14="http://schemas.microsoft.com/office/powerpoint/2010/main" val="64028300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and Content (Boxed)">
    <p:bg bwMode="auto">
      <p:bgPr>
        <a:solidFill>
          <a:srgbClr val="E8E8E8"/>
        </a:solidFill>
        <a:effectLst/>
      </p:bgPr>
    </p:bg>
    <p:spTree>
      <p:nvGrpSpPr>
        <p:cNvPr id="1" name=""/>
        <p:cNvGrpSpPr/>
        <p:nvPr/>
      </p:nvGrpSpPr>
      <p:grpSpPr>
        <a:xfrm>
          <a:off x="0" y="0"/>
          <a:ext cx="0" cy="0"/>
          <a:chOff x="0" y="0"/>
          <a:chExt cx="0" cy="0"/>
        </a:xfrm>
      </p:grpSpPr>
      <p:sp>
        <p:nvSpPr>
          <p:cNvPr id="15" name="Rectangle 1"/>
          <p:cNvSpPr/>
          <p:nvPr userDrawn="1"/>
        </p:nvSpPr>
        <p:spPr bwMode="black">
          <a:xfrm>
            <a:off x="0" y="-211"/>
            <a:ext cx="20099074" cy="2005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2968"/>
          </a:p>
        </p:txBody>
      </p:sp>
      <p:sp>
        <p:nvSpPr>
          <p:cNvPr id="14" name="Title 2"/>
          <p:cNvSpPr>
            <a:spLocks noGrp="1"/>
          </p:cNvSpPr>
          <p:nvPr>
            <p:ph type="title"/>
          </p:nvPr>
        </p:nvSpPr>
        <p:spPr bwMode="white">
          <a:xfrm>
            <a:off x="1382157" y="-1"/>
            <a:ext cx="17339786" cy="2005315"/>
          </a:xfrm>
          <a:noFill/>
        </p:spPr>
        <p:txBody>
          <a:bodyPr lIns="0" rIns="0">
            <a:normAutofit/>
          </a:bodyPr>
          <a:lstStyle>
            <a:lvl1pPr algn="r">
              <a:defRPr sz="5936">
                <a:solidFill>
                  <a:schemeClr val="bg1"/>
                </a:solidFill>
              </a:defRPr>
            </a:lvl1pPr>
          </a:lstStyle>
          <a:p>
            <a:r>
              <a:rPr lang="en-US"/>
              <a:t>Click to edit Master title style</a:t>
            </a:r>
            <a:endParaRPr lang="en-US" dirty="0"/>
          </a:p>
        </p:txBody>
      </p:sp>
      <p:sp>
        <p:nvSpPr>
          <p:cNvPr id="2" name="Rectangle 3"/>
          <p:cNvSpPr/>
          <p:nvPr userDrawn="1"/>
        </p:nvSpPr>
        <p:spPr>
          <a:xfrm>
            <a:off x="1382157" y="2201978"/>
            <a:ext cx="17339786" cy="79842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68"/>
          </a:p>
        </p:txBody>
      </p:sp>
      <p:sp>
        <p:nvSpPr>
          <p:cNvPr id="13" name="Content Placeholder 4"/>
          <p:cNvSpPr>
            <a:spLocks noGrp="1"/>
          </p:cNvSpPr>
          <p:nvPr>
            <p:ph idx="1"/>
          </p:nvPr>
        </p:nvSpPr>
        <p:spPr bwMode="gray">
          <a:xfrm>
            <a:off x="1382157" y="2201978"/>
            <a:ext cx="17339786" cy="7984294"/>
          </a:xfrm>
          <a:noFill/>
        </p:spPr>
        <p:txBody>
          <a:bodyPr lIns="182880" tIns="301752" rIns="182880"/>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5"/>
          <p:cNvSpPr>
            <a:spLocks noGrp="1"/>
          </p:cNvSpPr>
          <p:nvPr>
            <p:ph type="dt" sz="half" idx="10"/>
          </p:nvPr>
        </p:nvSpPr>
        <p:spPr bwMode="black"/>
        <p:txBody>
          <a:bodyPr/>
          <a:lstStyle/>
          <a:p>
            <a:fld id="{9A198C9B-0587-4A1E-9E03-E4C9FE222F08}" type="datetime1">
              <a:rPr lang="en-US" smtClean="0"/>
              <a:t>2/9/2021</a:t>
            </a:fld>
            <a:endParaRPr lang="en-US" dirty="0"/>
          </a:p>
        </p:txBody>
      </p:sp>
      <p:sp>
        <p:nvSpPr>
          <p:cNvPr id="11" name="Footer Placeholder 6"/>
          <p:cNvSpPr>
            <a:spLocks noGrp="1"/>
          </p:cNvSpPr>
          <p:nvPr>
            <p:ph type="ftr" sz="quarter" idx="3"/>
          </p:nvPr>
        </p:nvSpPr>
        <p:spPr bwMode="black">
          <a:xfrm>
            <a:off x="5445153" y="10482091"/>
            <a:ext cx="9213797" cy="602118"/>
          </a:xfrm>
          <a:prstGeom prst="rect">
            <a:avLst/>
          </a:prstGeom>
        </p:spPr>
        <p:txBody>
          <a:bodyPr anchor="ctr"/>
          <a:lstStyle>
            <a:lvl1pPr algn="ctr">
              <a:defRPr sz="1979">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6" name="Slide Number Placeholder 7"/>
          <p:cNvSpPr>
            <a:spLocks noGrp="1"/>
          </p:cNvSpPr>
          <p:nvPr>
            <p:ph type="sldNum" sz="quarter" idx="12"/>
          </p:nvPr>
        </p:nvSpPr>
        <p:spPr bwMode="black"/>
        <p:txBody>
          <a:bodyPr/>
          <a:lstStyle/>
          <a:p>
            <a:fld id="{48F63A3B-78C7-47BE-AE5E-E10140E04643}" type="slidenum">
              <a:rPr lang="en-US" smtClean="0"/>
              <a:t>‹#›</a:t>
            </a:fld>
            <a:endParaRPr lang="en-US" dirty="0"/>
          </a:p>
        </p:txBody>
      </p:sp>
      <p:sp>
        <p:nvSpPr>
          <p:cNvPr id="9" name="Rectangle 8"/>
          <p:cNvSpPr/>
          <p:nvPr userDrawn="1"/>
        </p:nvSpPr>
        <p:spPr bwMode="auto">
          <a:xfrm>
            <a:off x="0" y="2005315"/>
            <a:ext cx="20104100" cy="1966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68"/>
          </a:p>
        </p:txBody>
      </p:sp>
    </p:spTree>
    <p:extLst>
      <p:ext uri="{BB962C8B-B14F-4D97-AF65-F5344CB8AC3E}">
        <p14:creationId xmlns:p14="http://schemas.microsoft.com/office/powerpoint/2010/main" val="125115522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and Content (Split Boxed)">
    <p:bg bwMode="auto">
      <p:bgPr>
        <a:solidFill>
          <a:srgbClr val="E8E8E8"/>
        </a:solidFill>
        <a:effectLst/>
      </p:bgPr>
    </p:bg>
    <p:spTree>
      <p:nvGrpSpPr>
        <p:cNvPr id="1" name=""/>
        <p:cNvGrpSpPr/>
        <p:nvPr/>
      </p:nvGrpSpPr>
      <p:grpSpPr>
        <a:xfrm>
          <a:off x="0" y="0"/>
          <a:ext cx="0" cy="0"/>
          <a:chOff x="0" y="0"/>
          <a:chExt cx="0" cy="0"/>
        </a:xfrm>
      </p:grpSpPr>
      <p:sp>
        <p:nvSpPr>
          <p:cNvPr id="16" name="Rectangle 1"/>
          <p:cNvSpPr/>
          <p:nvPr userDrawn="1"/>
        </p:nvSpPr>
        <p:spPr bwMode="black">
          <a:xfrm>
            <a:off x="0" y="-211"/>
            <a:ext cx="20099074" cy="2005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2968"/>
          </a:p>
        </p:txBody>
      </p:sp>
      <p:sp>
        <p:nvSpPr>
          <p:cNvPr id="15" name="Title 2"/>
          <p:cNvSpPr>
            <a:spLocks noGrp="1"/>
          </p:cNvSpPr>
          <p:nvPr>
            <p:ph type="title"/>
          </p:nvPr>
        </p:nvSpPr>
        <p:spPr bwMode="white">
          <a:xfrm>
            <a:off x="1382157" y="-1"/>
            <a:ext cx="17339786" cy="2005315"/>
          </a:xfrm>
          <a:noFill/>
        </p:spPr>
        <p:txBody>
          <a:bodyPr lIns="0" rIns="0">
            <a:normAutofit/>
          </a:bodyPr>
          <a:lstStyle>
            <a:lvl1pPr algn="r">
              <a:defRPr sz="5936">
                <a:solidFill>
                  <a:schemeClr val="bg1"/>
                </a:solidFill>
              </a:defRPr>
            </a:lvl1pPr>
          </a:lstStyle>
          <a:p>
            <a:r>
              <a:rPr lang="en-US"/>
              <a:t>Click to edit Master title style</a:t>
            </a:r>
            <a:endParaRPr lang="en-US" dirty="0"/>
          </a:p>
        </p:txBody>
      </p:sp>
      <p:sp>
        <p:nvSpPr>
          <p:cNvPr id="10" name="Rectangle 3"/>
          <p:cNvSpPr/>
          <p:nvPr userDrawn="1"/>
        </p:nvSpPr>
        <p:spPr>
          <a:xfrm>
            <a:off x="1382157" y="2629653"/>
            <a:ext cx="8544243" cy="75566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68"/>
          </a:p>
        </p:txBody>
      </p:sp>
      <p:sp>
        <p:nvSpPr>
          <p:cNvPr id="3" name="Content Placeholder 4"/>
          <p:cNvSpPr>
            <a:spLocks noGrp="1"/>
          </p:cNvSpPr>
          <p:nvPr>
            <p:ph sz="half" idx="1"/>
          </p:nvPr>
        </p:nvSpPr>
        <p:spPr bwMode="gray">
          <a:xfrm>
            <a:off x="1382157" y="2629654"/>
            <a:ext cx="8544243" cy="7556616"/>
          </a:xfrm>
          <a:noFill/>
        </p:spPr>
        <p:txBody>
          <a:bodyPr lIns="182880" tIns="182880" rIns="18288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Rectangle 5"/>
          <p:cNvSpPr/>
          <p:nvPr userDrawn="1"/>
        </p:nvSpPr>
        <p:spPr>
          <a:xfrm>
            <a:off x="10177700" y="2629653"/>
            <a:ext cx="8544243" cy="75566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68"/>
          </a:p>
        </p:txBody>
      </p:sp>
      <p:sp>
        <p:nvSpPr>
          <p:cNvPr id="4" name="Content Placeholder 6"/>
          <p:cNvSpPr>
            <a:spLocks noGrp="1"/>
          </p:cNvSpPr>
          <p:nvPr>
            <p:ph sz="half" idx="2"/>
          </p:nvPr>
        </p:nvSpPr>
        <p:spPr bwMode="gray">
          <a:xfrm>
            <a:off x="10177700" y="2629654"/>
            <a:ext cx="8544243" cy="7556616"/>
          </a:xfrm>
          <a:noFill/>
        </p:spPr>
        <p:txBody>
          <a:bodyPr lIns="182880" tIns="182880" rIns="18288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7"/>
          <p:cNvSpPr>
            <a:spLocks noGrp="1"/>
          </p:cNvSpPr>
          <p:nvPr>
            <p:ph type="dt" sz="half" idx="10"/>
          </p:nvPr>
        </p:nvSpPr>
        <p:spPr bwMode="black"/>
        <p:txBody>
          <a:bodyPr/>
          <a:lstStyle/>
          <a:p>
            <a:fld id="{5485A5BA-A5F9-4138-9E4B-FFD626F6437A}" type="datetime1">
              <a:rPr lang="en-US" smtClean="0"/>
              <a:t>2/9/2021</a:t>
            </a:fld>
            <a:endParaRPr lang="en-US" dirty="0"/>
          </a:p>
        </p:txBody>
      </p:sp>
      <p:sp>
        <p:nvSpPr>
          <p:cNvPr id="11" name="Footer Placeholder 8"/>
          <p:cNvSpPr>
            <a:spLocks noGrp="1"/>
          </p:cNvSpPr>
          <p:nvPr>
            <p:ph type="ftr" sz="quarter" idx="3"/>
          </p:nvPr>
        </p:nvSpPr>
        <p:spPr bwMode="black">
          <a:xfrm>
            <a:off x="5445153" y="10482091"/>
            <a:ext cx="9213797" cy="602118"/>
          </a:xfrm>
          <a:prstGeom prst="rect">
            <a:avLst/>
          </a:prstGeom>
        </p:spPr>
        <p:txBody>
          <a:bodyPr anchor="ctr"/>
          <a:lstStyle>
            <a:lvl1pPr algn="ctr">
              <a:defRPr sz="1979">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7" name="Slide Number Placeholder 9"/>
          <p:cNvSpPr>
            <a:spLocks noGrp="1"/>
          </p:cNvSpPr>
          <p:nvPr>
            <p:ph type="sldNum" sz="quarter" idx="12"/>
          </p:nvPr>
        </p:nvSpPr>
        <p:spPr bwMode="black"/>
        <p:txBody>
          <a:bodyPr/>
          <a:lstStyle/>
          <a:p>
            <a:fld id="{48F63A3B-78C7-47BE-AE5E-E10140E04643}" type="slidenum">
              <a:rPr lang="en-US" smtClean="0"/>
              <a:t>‹#›</a:t>
            </a:fld>
            <a:endParaRPr lang="en-US" dirty="0"/>
          </a:p>
        </p:txBody>
      </p:sp>
      <p:sp>
        <p:nvSpPr>
          <p:cNvPr id="9" name="Rectangle 10"/>
          <p:cNvSpPr/>
          <p:nvPr userDrawn="1"/>
        </p:nvSpPr>
        <p:spPr bwMode="auto">
          <a:xfrm>
            <a:off x="0" y="2005315"/>
            <a:ext cx="20104100" cy="1966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68"/>
          </a:p>
        </p:txBody>
      </p:sp>
    </p:spTree>
    <p:extLst>
      <p:ext uri="{BB962C8B-B14F-4D97-AF65-F5344CB8AC3E}">
        <p14:creationId xmlns:p14="http://schemas.microsoft.com/office/powerpoint/2010/main" val="372011213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and Content (Solid White)">
    <p:bg bwMode="gray">
      <p:bgPr>
        <a:solidFill>
          <a:schemeClr val="bg1"/>
        </a:solidFill>
        <a:effectLst/>
      </p:bgPr>
    </p:bg>
    <p:spTree>
      <p:nvGrpSpPr>
        <p:cNvPr id="1" name=""/>
        <p:cNvGrpSpPr/>
        <p:nvPr/>
      </p:nvGrpSpPr>
      <p:grpSpPr>
        <a:xfrm>
          <a:off x="0" y="0"/>
          <a:ext cx="0" cy="0"/>
          <a:chOff x="0" y="0"/>
          <a:chExt cx="0" cy="0"/>
        </a:xfrm>
      </p:grpSpPr>
      <p:sp>
        <p:nvSpPr>
          <p:cNvPr id="11" name="Title 1"/>
          <p:cNvSpPr>
            <a:spLocks noGrp="1"/>
          </p:cNvSpPr>
          <p:nvPr>
            <p:ph type="title"/>
          </p:nvPr>
        </p:nvSpPr>
        <p:spPr bwMode="black">
          <a:xfrm>
            <a:off x="1382157" y="-1"/>
            <a:ext cx="17339786" cy="2005315"/>
          </a:xfrm>
          <a:noFill/>
        </p:spPr>
        <p:txBody>
          <a:bodyPr lIns="0" rIns="0">
            <a:normAutofit/>
          </a:bodyPr>
          <a:lstStyle>
            <a:lvl1pPr algn="r">
              <a:defRPr sz="5936">
                <a:solidFill>
                  <a:schemeClr val="tx1"/>
                </a:solidFill>
              </a:defRPr>
            </a:lvl1pPr>
          </a:lstStyle>
          <a:p>
            <a:r>
              <a:rPr lang="en-US"/>
              <a:t>Click to edit Master title style</a:t>
            </a:r>
            <a:endParaRPr lang="en-US" dirty="0"/>
          </a:p>
        </p:txBody>
      </p:sp>
      <p:sp>
        <p:nvSpPr>
          <p:cNvPr id="5" name="Content Placeholder 2"/>
          <p:cNvSpPr>
            <a:spLocks noGrp="1"/>
          </p:cNvSpPr>
          <p:nvPr>
            <p:ph sz="quarter" idx="10"/>
          </p:nvPr>
        </p:nvSpPr>
        <p:spPr bwMode="gray">
          <a:xfrm>
            <a:off x="1382157" y="2253205"/>
            <a:ext cx="17339786" cy="7896415"/>
          </a:xfrm>
          <a:noFill/>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3"/>
          <p:cNvSpPr>
            <a:spLocks noGrp="1"/>
          </p:cNvSpPr>
          <p:nvPr>
            <p:ph type="dt" sz="half" idx="11"/>
          </p:nvPr>
        </p:nvSpPr>
        <p:spPr bwMode="black">
          <a:xfrm>
            <a:off x="1382157" y="10482093"/>
            <a:ext cx="2240258" cy="602118"/>
          </a:xfrm>
        </p:spPr>
        <p:txBody>
          <a:bodyPr/>
          <a:lstStyle/>
          <a:p>
            <a:fld id="{66C283A4-7960-4BFD-B3A5-A2CC5BB2A473}" type="datetime1">
              <a:rPr lang="en-US" smtClean="0"/>
              <a:t>2/9/2021</a:t>
            </a:fld>
            <a:endParaRPr lang="en-US" dirty="0"/>
          </a:p>
        </p:txBody>
      </p:sp>
      <p:sp>
        <p:nvSpPr>
          <p:cNvPr id="7" name="Footer Placeholder 4"/>
          <p:cNvSpPr>
            <a:spLocks noGrp="1"/>
          </p:cNvSpPr>
          <p:nvPr>
            <p:ph type="ftr" sz="quarter" idx="3"/>
          </p:nvPr>
        </p:nvSpPr>
        <p:spPr bwMode="black">
          <a:xfrm>
            <a:off x="5445153" y="10482091"/>
            <a:ext cx="9213797" cy="602118"/>
          </a:xfrm>
          <a:prstGeom prst="rect">
            <a:avLst/>
          </a:prstGeom>
        </p:spPr>
        <p:txBody>
          <a:bodyPr anchor="ctr"/>
          <a:lstStyle>
            <a:lvl1pPr algn="ctr">
              <a:defRPr sz="1979">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9" name="Slide Number Placeholder 5"/>
          <p:cNvSpPr>
            <a:spLocks noGrp="1"/>
          </p:cNvSpPr>
          <p:nvPr>
            <p:ph type="sldNum" sz="quarter" idx="12"/>
          </p:nvPr>
        </p:nvSpPr>
        <p:spPr bwMode="black">
          <a:xfrm>
            <a:off x="16310064" y="10482093"/>
            <a:ext cx="2411879" cy="602118"/>
          </a:xfr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97146192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and Content (Solid Dark)">
    <p:bg bwMode="black">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1" name="Title 1"/>
          <p:cNvSpPr>
            <a:spLocks noGrp="1"/>
          </p:cNvSpPr>
          <p:nvPr>
            <p:ph type="title"/>
          </p:nvPr>
        </p:nvSpPr>
        <p:spPr bwMode="white">
          <a:xfrm>
            <a:off x="1382157" y="-1"/>
            <a:ext cx="17339786" cy="2005315"/>
          </a:xfrm>
          <a:noFill/>
        </p:spPr>
        <p:txBody>
          <a:bodyPr lIns="0" rIns="0">
            <a:normAutofit/>
          </a:bodyPr>
          <a:lstStyle>
            <a:lvl1pPr algn="r">
              <a:defRPr sz="5936">
                <a:solidFill>
                  <a:schemeClr val="accent2"/>
                </a:solidFill>
              </a:defRPr>
            </a:lvl1pPr>
          </a:lstStyle>
          <a:p>
            <a:r>
              <a:rPr lang="en-US"/>
              <a:t>Click to edit Master title style</a:t>
            </a:r>
            <a:endParaRPr lang="en-US" dirty="0"/>
          </a:p>
        </p:txBody>
      </p:sp>
      <p:sp>
        <p:nvSpPr>
          <p:cNvPr id="5" name="Content Placeholder 2"/>
          <p:cNvSpPr>
            <a:spLocks noGrp="1"/>
          </p:cNvSpPr>
          <p:nvPr>
            <p:ph sz="quarter" idx="10"/>
          </p:nvPr>
        </p:nvSpPr>
        <p:spPr bwMode="white">
          <a:xfrm>
            <a:off x="1382157" y="2253205"/>
            <a:ext cx="17339786" cy="7896415"/>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3"/>
          <p:cNvSpPr>
            <a:spLocks noGrp="1"/>
          </p:cNvSpPr>
          <p:nvPr>
            <p:ph type="dt" sz="half" idx="11"/>
          </p:nvPr>
        </p:nvSpPr>
        <p:spPr bwMode="white">
          <a:xfrm>
            <a:off x="1382157" y="10482093"/>
            <a:ext cx="2240258" cy="602118"/>
          </a:xfrm>
        </p:spPr>
        <p:txBody>
          <a:bodyPr/>
          <a:lstStyle>
            <a:lvl1pPr>
              <a:defRPr>
                <a:solidFill>
                  <a:schemeClr val="bg1"/>
                </a:solidFill>
              </a:defRPr>
            </a:lvl1pPr>
          </a:lstStyle>
          <a:p>
            <a:fld id="{F4B91AA0-3BA7-4036-A3DA-317C6C4FFA29}" type="datetime1">
              <a:rPr lang="en-US" smtClean="0"/>
              <a:t>2/9/2021</a:t>
            </a:fld>
            <a:endParaRPr lang="en-US" dirty="0"/>
          </a:p>
        </p:txBody>
      </p:sp>
      <p:sp>
        <p:nvSpPr>
          <p:cNvPr id="7" name="Footer Placeholder 4"/>
          <p:cNvSpPr>
            <a:spLocks noGrp="1"/>
          </p:cNvSpPr>
          <p:nvPr>
            <p:ph type="ftr" sz="quarter" idx="3"/>
          </p:nvPr>
        </p:nvSpPr>
        <p:spPr bwMode="white">
          <a:xfrm>
            <a:off x="5445153" y="10482091"/>
            <a:ext cx="9213797" cy="602118"/>
          </a:xfrm>
          <a:prstGeom prst="rect">
            <a:avLst/>
          </a:prstGeom>
        </p:spPr>
        <p:txBody>
          <a:bodyPr anchor="ctr"/>
          <a:lstStyle>
            <a:lvl1pPr algn="ctr">
              <a:defRPr sz="1979">
                <a:solidFill>
                  <a:schemeClr val="bg1"/>
                </a:solidFill>
              </a:defRPr>
            </a:lvl1pPr>
          </a:lstStyle>
          <a:p>
            <a:r>
              <a:rPr lang="en-US" dirty="0"/>
              <a:t>Information Technology for Minnesota Government </a:t>
            </a:r>
            <a:r>
              <a:rPr lang="en-US" dirty="0">
                <a:solidFill>
                  <a:schemeClr val="accent2"/>
                </a:solidFill>
              </a:rPr>
              <a:t>|</a:t>
            </a:r>
            <a:r>
              <a:rPr lang="en-US" dirty="0"/>
              <a:t> mn.gov/</a:t>
            </a:r>
            <a:r>
              <a:rPr lang="en-US" dirty="0" err="1"/>
              <a:t>mnit</a:t>
            </a:r>
            <a:endParaRPr lang="en-US" dirty="0"/>
          </a:p>
        </p:txBody>
      </p:sp>
      <p:sp>
        <p:nvSpPr>
          <p:cNvPr id="9" name="Slide Number Placeholder 5"/>
          <p:cNvSpPr>
            <a:spLocks noGrp="1"/>
          </p:cNvSpPr>
          <p:nvPr>
            <p:ph type="sldNum" sz="quarter" idx="12"/>
          </p:nvPr>
        </p:nvSpPr>
        <p:spPr bwMode="white">
          <a:xfrm>
            <a:off x="16310064" y="10482093"/>
            <a:ext cx="2411879" cy="602118"/>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5218628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8E6DD2-9891-4205-A7CA-B11AAA0D8FCE}"/>
              </a:ext>
            </a:extLst>
          </p:cNvPr>
          <p:cNvSpPr>
            <a:spLocks noGrp="1"/>
          </p:cNvSpPr>
          <p:nvPr>
            <p:ph type="title"/>
          </p:nvPr>
        </p:nvSpPr>
        <p:spPr>
          <a:xfrm>
            <a:off x="657079" y="12569"/>
            <a:ext cx="18583574" cy="1809494"/>
          </a:xfrm>
        </p:spPr>
        <p:txBody>
          <a:bodyPr>
            <a:normAutofit/>
          </a:bodyPr>
          <a:lstStyle>
            <a:lvl1pPr>
              <a:defRPr sz="5277">
                <a:solidFill>
                  <a:srgbClr val="223A73"/>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CAC35280-A136-409F-A310-6A80025D9BC8}"/>
              </a:ext>
            </a:extLst>
          </p:cNvPr>
          <p:cNvSpPr>
            <a:spLocks noGrp="1"/>
          </p:cNvSpPr>
          <p:nvPr>
            <p:ph idx="1"/>
          </p:nvPr>
        </p:nvSpPr>
        <p:spPr/>
        <p:txBody>
          <a:bodyPr>
            <a:noAutofit/>
          </a:bodyPr>
          <a:lstStyle>
            <a:lvl1pPr>
              <a:defRPr>
                <a:solidFill>
                  <a:srgbClr val="223A73"/>
                </a:solidFill>
                <a:latin typeface="Segoe UI" panose="020B0502040204020203" pitchFamily="34" charset="0"/>
                <a:cs typeface="Segoe UI" panose="020B0502040204020203" pitchFamily="34" charset="0"/>
              </a:defRPr>
            </a:lvl1pPr>
            <a:lvl2pPr>
              <a:defRPr>
                <a:solidFill>
                  <a:srgbClr val="223A73"/>
                </a:solidFill>
                <a:latin typeface="Segoe UI" panose="020B0502040204020203" pitchFamily="34" charset="0"/>
                <a:cs typeface="Segoe UI" panose="020B0502040204020203" pitchFamily="34" charset="0"/>
              </a:defRPr>
            </a:lvl2pPr>
            <a:lvl3pPr>
              <a:defRPr>
                <a:solidFill>
                  <a:srgbClr val="223A73"/>
                </a:solidFill>
                <a:latin typeface="Segoe UI" panose="020B0502040204020203" pitchFamily="34" charset="0"/>
                <a:cs typeface="Segoe UI" panose="020B0502040204020203" pitchFamily="34" charset="0"/>
              </a:defRPr>
            </a:lvl3pPr>
            <a:lvl4pPr>
              <a:defRPr>
                <a:solidFill>
                  <a:srgbClr val="223A73"/>
                </a:solidFill>
                <a:latin typeface="Segoe UI" panose="020B0502040204020203" pitchFamily="34" charset="0"/>
                <a:cs typeface="Segoe UI" panose="020B0502040204020203" pitchFamily="34" charset="0"/>
              </a:defRPr>
            </a:lvl4pPr>
            <a:lvl5pPr>
              <a:defRPr>
                <a:solidFill>
                  <a:srgbClr val="223A73"/>
                </a:solidFill>
                <a:latin typeface="Segoe UI" panose="020B0502040204020203" pitchFamily="34" charset="0"/>
                <a:cs typeface="Segoe UI" panose="020B050204020402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a:extLst>
              <a:ext uri="{FF2B5EF4-FFF2-40B4-BE49-F238E27FC236}">
                <a16:creationId xmlns:a16="http://schemas.microsoft.com/office/drawing/2014/main" id="{A6A46C18-E683-45AF-A08E-4FF2AFBA8125}"/>
              </a:ext>
            </a:extLst>
          </p:cNvPr>
          <p:cNvSpPr>
            <a:spLocks noGrp="1"/>
          </p:cNvSpPr>
          <p:nvPr>
            <p:ph type="dt" sz="half" idx="2"/>
          </p:nvPr>
        </p:nvSpPr>
        <p:spPr>
          <a:xfrm>
            <a:off x="14905106" y="10547303"/>
            <a:ext cx="4523423" cy="762047"/>
          </a:xfrm>
          <a:prstGeom prst="rect">
            <a:avLst/>
          </a:prstGeom>
        </p:spPr>
        <p:txBody>
          <a:bodyPr vert="horz" lIns="91440" tIns="45720" rIns="91440" bIns="45720" rtlCol="0" anchor="ctr" anchorCtr="0"/>
          <a:lstStyle>
            <a:lvl1pPr algn="r">
              <a:defRPr sz="1979" b="1">
                <a:solidFill>
                  <a:schemeClr val="bg1"/>
                </a:solidFill>
                <a:latin typeface="Segoe UI" panose="020B0502040204020203" pitchFamily="34" charset="0"/>
                <a:cs typeface="Segoe UI" panose="020B0502040204020203" pitchFamily="34" charset="0"/>
              </a:defRPr>
            </a:lvl1pPr>
          </a:lstStyle>
          <a:p>
            <a:fld id="{BD3B100C-3CB1-4145-A997-6041B3EB56DC}" type="datetime4">
              <a:rPr lang="en-US" smtClean="0"/>
              <a:t>February 9, 2021</a:t>
            </a:fld>
            <a:r>
              <a:rPr lang="en-US"/>
              <a:t>  |  </a:t>
            </a:r>
            <a:endParaRPr lang="en-US" dirty="0"/>
          </a:p>
        </p:txBody>
      </p:sp>
      <p:sp>
        <p:nvSpPr>
          <p:cNvPr id="7" name="Slide Number Placeholder 4">
            <a:extLst>
              <a:ext uri="{FF2B5EF4-FFF2-40B4-BE49-F238E27FC236}">
                <a16:creationId xmlns:a16="http://schemas.microsoft.com/office/drawing/2014/main" id="{D9E3063E-7845-4AD7-837F-EEF4DAA54375}"/>
              </a:ext>
            </a:extLst>
          </p:cNvPr>
          <p:cNvSpPr>
            <a:spLocks noGrp="1"/>
          </p:cNvSpPr>
          <p:nvPr>
            <p:ph type="sldNum" sz="quarter" idx="4"/>
          </p:nvPr>
        </p:nvSpPr>
        <p:spPr>
          <a:xfrm>
            <a:off x="19314295" y="10559122"/>
            <a:ext cx="789805" cy="762047"/>
          </a:xfrm>
          <a:prstGeom prst="rect">
            <a:avLst/>
          </a:prstGeom>
        </p:spPr>
        <p:txBody>
          <a:bodyPr vert="horz" lIns="91440" tIns="45720" rIns="91440" bIns="45720" rtlCol="0" anchor="ctr" anchorCtr="0"/>
          <a:lstStyle>
            <a:lvl1pPr algn="l">
              <a:defRPr sz="1979" b="1">
                <a:solidFill>
                  <a:schemeClr val="bg1"/>
                </a:solidFill>
                <a:latin typeface="Segoe UI" panose="020B0502040204020203" pitchFamily="34" charset="0"/>
                <a:cs typeface="Segoe UI" panose="020B0502040204020203" pitchFamily="34" charset="0"/>
              </a:defRPr>
            </a:lvl1pPr>
          </a:lstStyle>
          <a:p>
            <a:fld id="{9DAB4538-BD83-4061-8E62-86E96E8E1D20}" type="slidenum">
              <a:rPr lang="en-US" smtClean="0"/>
              <a:pPr/>
              <a:t>‹#›</a:t>
            </a:fld>
            <a:endParaRPr lang="en-US" dirty="0"/>
          </a:p>
        </p:txBody>
      </p:sp>
    </p:spTree>
    <p:extLst>
      <p:ext uri="{BB962C8B-B14F-4D97-AF65-F5344CB8AC3E}">
        <p14:creationId xmlns:p14="http://schemas.microsoft.com/office/powerpoint/2010/main" val="108395967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and Content (Solid Blue)">
    <p:bg bwMode="black">
      <p:bgPr>
        <a:gradFill>
          <a:gsLst>
            <a:gs pos="100000">
              <a:schemeClr val="tx1">
                <a:lumMod val="80000"/>
              </a:schemeClr>
            </a:gs>
            <a:gs pos="63000">
              <a:schemeClr val="tx1"/>
            </a:gs>
            <a:gs pos="86000">
              <a:schemeClr val="tx1">
                <a:lumMod val="9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0" name="Title 1"/>
          <p:cNvSpPr>
            <a:spLocks noGrp="1"/>
          </p:cNvSpPr>
          <p:nvPr>
            <p:ph type="title"/>
          </p:nvPr>
        </p:nvSpPr>
        <p:spPr bwMode="white">
          <a:xfrm>
            <a:off x="1382157" y="-1"/>
            <a:ext cx="17339786" cy="2005315"/>
          </a:xfrm>
          <a:noFill/>
        </p:spPr>
        <p:txBody>
          <a:bodyPr lIns="0" rIns="0">
            <a:normAutofit/>
          </a:bodyPr>
          <a:lstStyle>
            <a:lvl1pPr algn="r">
              <a:defRPr sz="5936">
                <a:solidFill>
                  <a:schemeClr val="accent2"/>
                </a:solidFill>
              </a:defRPr>
            </a:lvl1pPr>
          </a:lstStyle>
          <a:p>
            <a:r>
              <a:rPr lang="en-US"/>
              <a:t>Click to edit Master title style</a:t>
            </a:r>
            <a:endParaRPr lang="en-US" dirty="0"/>
          </a:p>
        </p:txBody>
      </p:sp>
      <p:sp>
        <p:nvSpPr>
          <p:cNvPr id="5" name="Content Placeholder 2"/>
          <p:cNvSpPr>
            <a:spLocks noGrp="1"/>
          </p:cNvSpPr>
          <p:nvPr>
            <p:ph sz="quarter" idx="10"/>
          </p:nvPr>
        </p:nvSpPr>
        <p:spPr bwMode="white">
          <a:xfrm>
            <a:off x="1382157" y="2253205"/>
            <a:ext cx="17339786" cy="7896415"/>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3"/>
          <p:cNvSpPr>
            <a:spLocks noGrp="1"/>
          </p:cNvSpPr>
          <p:nvPr>
            <p:ph type="dt" sz="half" idx="11"/>
          </p:nvPr>
        </p:nvSpPr>
        <p:spPr bwMode="white">
          <a:xfrm>
            <a:off x="1382157" y="10482093"/>
            <a:ext cx="2240258" cy="602118"/>
          </a:xfrm>
        </p:spPr>
        <p:txBody>
          <a:bodyPr/>
          <a:lstStyle>
            <a:lvl1pPr>
              <a:defRPr>
                <a:solidFill>
                  <a:schemeClr val="bg1"/>
                </a:solidFill>
              </a:defRPr>
            </a:lvl1pPr>
          </a:lstStyle>
          <a:p>
            <a:fld id="{F4B91AA0-3BA7-4036-A3DA-317C6C4FFA29}" type="datetime1">
              <a:rPr lang="en-US" smtClean="0"/>
              <a:t>2/9/2021</a:t>
            </a:fld>
            <a:endParaRPr lang="en-US" dirty="0"/>
          </a:p>
        </p:txBody>
      </p:sp>
      <p:sp>
        <p:nvSpPr>
          <p:cNvPr id="7" name="Footer Placeholder 4"/>
          <p:cNvSpPr>
            <a:spLocks noGrp="1"/>
          </p:cNvSpPr>
          <p:nvPr>
            <p:ph type="ftr" sz="quarter" idx="3"/>
          </p:nvPr>
        </p:nvSpPr>
        <p:spPr bwMode="white">
          <a:xfrm>
            <a:off x="5445153" y="10482091"/>
            <a:ext cx="9213797" cy="602118"/>
          </a:xfrm>
          <a:prstGeom prst="rect">
            <a:avLst/>
          </a:prstGeom>
        </p:spPr>
        <p:txBody>
          <a:bodyPr anchor="ctr"/>
          <a:lstStyle>
            <a:lvl1pPr algn="ctr">
              <a:defRPr sz="1979">
                <a:solidFill>
                  <a:schemeClr val="bg1"/>
                </a:solidFill>
              </a:defRPr>
            </a:lvl1pPr>
          </a:lstStyle>
          <a:p>
            <a:r>
              <a:rPr lang="en-US" dirty="0"/>
              <a:t>Information Technology for Minnesota Government </a:t>
            </a:r>
            <a:r>
              <a:rPr lang="en-US" dirty="0">
                <a:solidFill>
                  <a:schemeClr val="accent2"/>
                </a:solidFill>
              </a:rPr>
              <a:t>|</a:t>
            </a:r>
            <a:r>
              <a:rPr lang="en-US" dirty="0"/>
              <a:t> mn.gov/</a:t>
            </a:r>
            <a:r>
              <a:rPr lang="en-US" dirty="0" err="1"/>
              <a:t>mnit</a:t>
            </a:r>
            <a:endParaRPr lang="en-US" dirty="0"/>
          </a:p>
        </p:txBody>
      </p:sp>
      <p:sp>
        <p:nvSpPr>
          <p:cNvPr id="9" name="Slide Number Placeholder 5"/>
          <p:cNvSpPr>
            <a:spLocks noGrp="1"/>
          </p:cNvSpPr>
          <p:nvPr>
            <p:ph type="sldNum" sz="quarter" idx="12"/>
          </p:nvPr>
        </p:nvSpPr>
        <p:spPr bwMode="white">
          <a:xfrm>
            <a:off x="16310064" y="10482093"/>
            <a:ext cx="2411879" cy="602118"/>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3408719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nd Content (Solid Light Gray)">
    <p:bg bwMode="auto">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7" name="Title 1"/>
          <p:cNvSpPr>
            <a:spLocks noGrp="1"/>
          </p:cNvSpPr>
          <p:nvPr>
            <p:ph type="title"/>
          </p:nvPr>
        </p:nvSpPr>
        <p:spPr bwMode="black">
          <a:xfrm>
            <a:off x="1382157" y="-1"/>
            <a:ext cx="17339786" cy="2005315"/>
          </a:xfrm>
          <a:noFill/>
        </p:spPr>
        <p:txBody>
          <a:bodyPr lIns="0" rIns="0">
            <a:normAutofit/>
          </a:bodyPr>
          <a:lstStyle>
            <a:lvl1pPr algn="r">
              <a:defRPr sz="5936">
                <a:solidFill>
                  <a:schemeClr val="tx1"/>
                </a:solidFill>
              </a:defRPr>
            </a:lvl1pPr>
          </a:lstStyle>
          <a:p>
            <a:r>
              <a:rPr lang="en-US"/>
              <a:t>Click to edit Master title style</a:t>
            </a:r>
            <a:endParaRPr lang="en-US" dirty="0"/>
          </a:p>
        </p:txBody>
      </p:sp>
      <p:sp>
        <p:nvSpPr>
          <p:cNvPr id="5" name="Content Placeholder 2"/>
          <p:cNvSpPr>
            <a:spLocks noGrp="1"/>
          </p:cNvSpPr>
          <p:nvPr>
            <p:ph sz="quarter" idx="10"/>
          </p:nvPr>
        </p:nvSpPr>
        <p:spPr bwMode="gray">
          <a:xfrm>
            <a:off x="1382157" y="2253205"/>
            <a:ext cx="17339786" cy="7896415"/>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Date Placeholder 3"/>
          <p:cNvSpPr>
            <a:spLocks noGrp="1"/>
          </p:cNvSpPr>
          <p:nvPr>
            <p:ph type="dt" sz="half" idx="2"/>
          </p:nvPr>
        </p:nvSpPr>
        <p:spPr bwMode="black">
          <a:xfrm>
            <a:off x="1382157" y="10482093"/>
            <a:ext cx="2240258" cy="602118"/>
          </a:xfrm>
          <a:prstGeom prst="rect">
            <a:avLst/>
          </a:prstGeom>
        </p:spPr>
        <p:txBody>
          <a:bodyPr vert="horz" lIns="91440" tIns="45720" rIns="91440" bIns="45720" rtlCol="0" anchor="ctr"/>
          <a:lstStyle>
            <a:lvl1pPr algn="l">
              <a:defRPr sz="1979">
                <a:solidFill>
                  <a:schemeClr val="tx2"/>
                </a:solidFill>
              </a:defRPr>
            </a:lvl1pPr>
          </a:lstStyle>
          <a:p>
            <a:fld id="{4868D85E-9AAE-43DE-B77A-6CCC9C16CBEC}" type="datetime1">
              <a:rPr lang="en-US" smtClean="0"/>
              <a:t>2/9/2021</a:t>
            </a:fld>
            <a:endParaRPr lang="en-US" dirty="0"/>
          </a:p>
        </p:txBody>
      </p:sp>
      <p:sp>
        <p:nvSpPr>
          <p:cNvPr id="11" name="Footer Placeholder 4"/>
          <p:cNvSpPr>
            <a:spLocks noGrp="1"/>
          </p:cNvSpPr>
          <p:nvPr>
            <p:ph type="ftr" sz="quarter" idx="3"/>
          </p:nvPr>
        </p:nvSpPr>
        <p:spPr bwMode="black">
          <a:xfrm>
            <a:off x="5445153" y="10482091"/>
            <a:ext cx="9213797" cy="602118"/>
          </a:xfrm>
          <a:prstGeom prst="rect">
            <a:avLst/>
          </a:prstGeom>
        </p:spPr>
        <p:txBody>
          <a:bodyPr anchor="ctr"/>
          <a:lstStyle>
            <a:lvl1pPr algn="ctr">
              <a:defRPr sz="1979">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10" name="Slide Number Placeholder 5"/>
          <p:cNvSpPr>
            <a:spLocks noGrp="1"/>
          </p:cNvSpPr>
          <p:nvPr>
            <p:ph type="sldNum" sz="quarter" idx="4"/>
          </p:nvPr>
        </p:nvSpPr>
        <p:spPr bwMode="black">
          <a:xfrm>
            <a:off x="16310064" y="10482093"/>
            <a:ext cx="2411879" cy="602118"/>
          </a:xfrm>
          <a:prstGeom prst="rect">
            <a:avLst/>
          </a:prstGeom>
        </p:spPr>
        <p:txBody>
          <a:bodyPr vert="horz" lIns="91440" tIns="45720" rIns="91440" bIns="45720" rtlCol="0" anchor="ctr"/>
          <a:lstStyle>
            <a:lvl1pPr algn="r">
              <a:defRPr sz="1979">
                <a:solidFill>
                  <a:schemeClr val="tx2"/>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21206495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nd Content (Solid White, Image)">
    <p:bg bwMode="black">
      <p:bgPr>
        <a:solidFill>
          <a:schemeClr val="bg1"/>
        </a:solidFill>
        <a:effectLst/>
      </p:bgPr>
    </p:bg>
    <p:spTree>
      <p:nvGrpSpPr>
        <p:cNvPr id="1" name=""/>
        <p:cNvGrpSpPr/>
        <p:nvPr/>
      </p:nvGrpSpPr>
      <p:grpSpPr>
        <a:xfrm>
          <a:off x="0" y="0"/>
          <a:ext cx="0" cy="0"/>
          <a:chOff x="0" y="0"/>
          <a:chExt cx="0" cy="0"/>
        </a:xfrm>
      </p:grpSpPr>
      <p:sp>
        <p:nvSpPr>
          <p:cNvPr id="10" name="Title 1"/>
          <p:cNvSpPr>
            <a:spLocks noGrp="1"/>
          </p:cNvSpPr>
          <p:nvPr>
            <p:ph type="title"/>
          </p:nvPr>
        </p:nvSpPr>
        <p:spPr bwMode="white">
          <a:xfrm>
            <a:off x="1382157" y="-1"/>
            <a:ext cx="17339786" cy="2005315"/>
          </a:xfrm>
          <a:noFill/>
        </p:spPr>
        <p:txBody>
          <a:bodyPr lIns="0" rIns="0">
            <a:normAutofit/>
          </a:bodyPr>
          <a:lstStyle>
            <a:lvl1pPr algn="r">
              <a:defRPr sz="5936">
                <a:solidFill>
                  <a:schemeClr val="tx1"/>
                </a:solidFill>
              </a:defRPr>
            </a:lvl1pPr>
          </a:lstStyle>
          <a:p>
            <a:r>
              <a:rPr lang="en-US"/>
              <a:t>Click to edit Master title style</a:t>
            </a:r>
            <a:endParaRPr lang="en-US" dirty="0"/>
          </a:p>
        </p:txBody>
      </p:sp>
      <p:sp>
        <p:nvSpPr>
          <p:cNvPr id="13" name="Content Placeholder 2"/>
          <p:cNvSpPr>
            <a:spLocks noGrp="1"/>
          </p:cNvSpPr>
          <p:nvPr>
            <p:ph sz="quarter" idx="10"/>
          </p:nvPr>
        </p:nvSpPr>
        <p:spPr bwMode="white">
          <a:xfrm>
            <a:off x="1382158" y="2253205"/>
            <a:ext cx="10281178" cy="7896415"/>
          </a:xfrm>
        </p:spPr>
        <p:txBody>
          <a:bodyPr/>
          <a:lstStyle>
            <a:lvl1pPr>
              <a:buClr>
                <a:schemeClr val="tx1"/>
              </a:buClr>
              <a:defRPr>
                <a:solidFill>
                  <a:schemeClr val="tx2"/>
                </a:solidFill>
              </a:defRPr>
            </a:lvl1pPr>
            <a:lvl2pPr>
              <a:buClr>
                <a:schemeClr val="tx1"/>
              </a:buClr>
              <a:defRPr>
                <a:solidFill>
                  <a:schemeClr val="tx2"/>
                </a:solidFill>
              </a:defRPr>
            </a:lvl2pPr>
            <a:lvl3pPr>
              <a:buClr>
                <a:schemeClr val="tx1"/>
              </a:buClr>
              <a:defRPr>
                <a:solidFill>
                  <a:schemeClr val="tx2"/>
                </a:solidFill>
              </a:defRPr>
            </a:lvl3pPr>
            <a:lvl4pPr>
              <a:buClr>
                <a:schemeClr val="tx1"/>
              </a:buClr>
              <a:defRPr>
                <a:solidFill>
                  <a:schemeClr val="tx2"/>
                </a:solidFill>
              </a:defRPr>
            </a:lvl4pPr>
            <a:lvl5pPr>
              <a:buClr>
                <a:schemeClr val="tx1"/>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Picture Placeholder 3"/>
          <p:cNvSpPr>
            <a:spLocks noGrp="1"/>
          </p:cNvSpPr>
          <p:nvPr>
            <p:ph type="pic" sz="quarter" idx="13"/>
          </p:nvPr>
        </p:nvSpPr>
        <p:spPr bwMode="ltGray">
          <a:xfrm>
            <a:off x="12620411" y="2250699"/>
            <a:ext cx="7483689" cy="7484214"/>
          </a:xfrm>
        </p:spPr>
        <p:txBody>
          <a:bodyPr/>
          <a:lstStyle>
            <a:lvl1pPr>
              <a:buClr>
                <a:schemeClr val="tx1"/>
              </a:buClr>
              <a:defRPr>
                <a:solidFill>
                  <a:schemeClr val="tx2"/>
                </a:solidFill>
              </a:defRPr>
            </a:lvl1pPr>
          </a:lstStyle>
          <a:p>
            <a:r>
              <a:rPr lang="en-US"/>
              <a:t>Click icon to add picture</a:t>
            </a:r>
            <a:endParaRPr lang="en-US" dirty="0"/>
          </a:p>
        </p:txBody>
      </p:sp>
      <p:sp>
        <p:nvSpPr>
          <p:cNvPr id="8" name="Date Placeholder 4"/>
          <p:cNvSpPr>
            <a:spLocks noGrp="1"/>
          </p:cNvSpPr>
          <p:nvPr>
            <p:ph type="dt" sz="half" idx="11"/>
          </p:nvPr>
        </p:nvSpPr>
        <p:spPr bwMode="white">
          <a:xfrm>
            <a:off x="1382157" y="10482093"/>
            <a:ext cx="2240258" cy="602118"/>
          </a:xfrm>
        </p:spPr>
        <p:txBody>
          <a:bodyPr/>
          <a:lstStyle>
            <a:lvl1pPr>
              <a:defRPr>
                <a:solidFill>
                  <a:schemeClr val="tx2"/>
                </a:solidFill>
              </a:defRPr>
            </a:lvl1pPr>
          </a:lstStyle>
          <a:p>
            <a:fld id="{F4B91AA0-3BA7-4036-A3DA-317C6C4FFA29}" type="datetime1">
              <a:rPr lang="en-US" smtClean="0"/>
              <a:pPr/>
              <a:t>2/9/2021</a:t>
            </a:fld>
            <a:endParaRPr lang="en-US" dirty="0"/>
          </a:p>
        </p:txBody>
      </p:sp>
      <p:sp>
        <p:nvSpPr>
          <p:cNvPr id="7" name="Footer Placeholder 5"/>
          <p:cNvSpPr>
            <a:spLocks noGrp="1"/>
          </p:cNvSpPr>
          <p:nvPr>
            <p:ph type="ftr" sz="quarter" idx="3"/>
          </p:nvPr>
        </p:nvSpPr>
        <p:spPr bwMode="white">
          <a:xfrm>
            <a:off x="5445153" y="10482091"/>
            <a:ext cx="9213797" cy="602118"/>
          </a:xfrm>
          <a:prstGeom prst="rect">
            <a:avLst/>
          </a:prstGeom>
        </p:spPr>
        <p:txBody>
          <a:bodyPr anchor="ctr"/>
          <a:lstStyle>
            <a:lvl1pPr algn="ctr">
              <a:defRPr sz="1979">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9" name="Slide Number Placeholder 6"/>
          <p:cNvSpPr>
            <a:spLocks noGrp="1"/>
          </p:cNvSpPr>
          <p:nvPr>
            <p:ph type="sldNum" sz="quarter" idx="12"/>
          </p:nvPr>
        </p:nvSpPr>
        <p:spPr bwMode="white">
          <a:xfrm>
            <a:off x="16310064" y="10482093"/>
            <a:ext cx="2411879" cy="602118"/>
          </a:xfrm>
        </p:spPr>
        <p:txBody>
          <a:bodyPr/>
          <a:lstStyle>
            <a:lvl1pPr>
              <a:defRPr>
                <a:solidFill>
                  <a:schemeClr val="tx2"/>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52427639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nd Content (Solid Dark, Image)">
    <p:bg bwMode="black">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3" name="Title 1"/>
          <p:cNvSpPr>
            <a:spLocks noGrp="1"/>
          </p:cNvSpPr>
          <p:nvPr>
            <p:ph type="title"/>
          </p:nvPr>
        </p:nvSpPr>
        <p:spPr bwMode="white">
          <a:xfrm>
            <a:off x="1382157" y="-1"/>
            <a:ext cx="17339786" cy="2005315"/>
          </a:xfrm>
          <a:noFill/>
        </p:spPr>
        <p:txBody>
          <a:bodyPr lIns="0" rIns="0">
            <a:normAutofit/>
          </a:bodyPr>
          <a:lstStyle>
            <a:lvl1pPr algn="r">
              <a:defRPr sz="5936">
                <a:solidFill>
                  <a:schemeClr val="accent2"/>
                </a:solidFill>
              </a:defRPr>
            </a:lvl1pPr>
          </a:lstStyle>
          <a:p>
            <a:r>
              <a:rPr lang="en-US"/>
              <a:t>Click to edit Master title style</a:t>
            </a:r>
            <a:endParaRPr lang="en-US" dirty="0"/>
          </a:p>
        </p:txBody>
      </p:sp>
      <p:sp>
        <p:nvSpPr>
          <p:cNvPr id="11" name="Content Placeholder 2"/>
          <p:cNvSpPr>
            <a:spLocks noGrp="1"/>
          </p:cNvSpPr>
          <p:nvPr>
            <p:ph sz="quarter" idx="10"/>
          </p:nvPr>
        </p:nvSpPr>
        <p:spPr bwMode="white">
          <a:xfrm>
            <a:off x="1382158" y="2253205"/>
            <a:ext cx="10281178" cy="7896415"/>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Picture Placeholder 3"/>
          <p:cNvSpPr>
            <a:spLocks noGrp="1"/>
          </p:cNvSpPr>
          <p:nvPr>
            <p:ph type="pic" sz="quarter" idx="13"/>
          </p:nvPr>
        </p:nvSpPr>
        <p:spPr bwMode="ltGray">
          <a:xfrm>
            <a:off x="12620411" y="2250699"/>
            <a:ext cx="7483689" cy="7484214"/>
          </a:xfrm>
        </p:spPr>
        <p:txBody>
          <a:bodyPr/>
          <a:lstStyle>
            <a:lvl1pPr>
              <a:buClr>
                <a:schemeClr val="accent2"/>
              </a:buClr>
              <a:defRPr>
                <a:solidFill>
                  <a:schemeClr val="bg1"/>
                </a:solidFill>
              </a:defRPr>
            </a:lvl1pPr>
          </a:lstStyle>
          <a:p>
            <a:r>
              <a:rPr lang="en-US"/>
              <a:t>Click icon to add picture</a:t>
            </a:r>
            <a:endParaRPr lang="en-US" dirty="0"/>
          </a:p>
        </p:txBody>
      </p:sp>
      <p:sp>
        <p:nvSpPr>
          <p:cNvPr id="8" name="Date Placeholder 4"/>
          <p:cNvSpPr>
            <a:spLocks noGrp="1"/>
          </p:cNvSpPr>
          <p:nvPr>
            <p:ph type="dt" sz="half" idx="11"/>
          </p:nvPr>
        </p:nvSpPr>
        <p:spPr bwMode="white">
          <a:xfrm>
            <a:off x="1382157" y="10482093"/>
            <a:ext cx="2240258" cy="602118"/>
          </a:xfrm>
        </p:spPr>
        <p:txBody>
          <a:bodyPr/>
          <a:lstStyle>
            <a:lvl1pPr>
              <a:defRPr>
                <a:solidFill>
                  <a:schemeClr val="bg1"/>
                </a:solidFill>
              </a:defRPr>
            </a:lvl1pPr>
          </a:lstStyle>
          <a:p>
            <a:fld id="{F4B91AA0-3BA7-4036-A3DA-317C6C4FFA29}" type="datetime1">
              <a:rPr lang="en-US" smtClean="0"/>
              <a:t>2/9/2021</a:t>
            </a:fld>
            <a:endParaRPr lang="en-US" dirty="0"/>
          </a:p>
        </p:txBody>
      </p:sp>
      <p:sp>
        <p:nvSpPr>
          <p:cNvPr id="7" name="Footer Placeholder 5"/>
          <p:cNvSpPr>
            <a:spLocks noGrp="1"/>
          </p:cNvSpPr>
          <p:nvPr>
            <p:ph type="ftr" sz="quarter" idx="3"/>
          </p:nvPr>
        </p:nvSpPr>
        <p:spPr bwMode="white">
          <a:xfrm>
            <a:off x="5445153" y="10482091"/>
            <a:ext cx="9213797" cy="602118"/>
          </a:xfrm>
          <a:prstGeom prst="rect">
            <a:avLst/>
          </a:prstGeom>
        </p:spPr>
        <p:txBody>
          <a:bodyPr anchor="ctr"/>
          <a:lstStyle>
            <a:lvl1pPr algn="ctr">
              <a:defRPr sz="1979">
                <a:solidFill>
                  <a:schemeClr val="bg1"/>
                </a:solidFill>
              </a:defRPr>
            </a:lvl1pPr>
          </a:lstStyle>
          <a:p>
            <a:r>
              <a:rPr lang="en-US" dirty="0"/>
              <a:t>Information Technology for Minnesota Government </a:t>
            </a:r>
            <a:r>
              <a:rPr lang="en-US" dirty="0">
                <a:solidFill>
                  <a:schemeClr val="accent2"/>
                </a:solidFill>
              </a:rPr>
              <a:t>|</a:t>
            </a:r>
            <a:r>
              <a:rPr lang="en-US" dirty="0"/>
              <a:t> mn.gov/</a:t>
            </a:r>
            <a:r>
              <a:rPr lang="en-US" dirty="0" err="1"/>
              <a:t>mnit</a:t>
            </a:r>
            <a:endParaRPr lang="en-US" dirty="0"/>
          </a:p>
        </p:txBody>
      </p:sp>
      <p:sp>
        <p:nvSpPr>
          <p:cNvPr id="9" name="Slide Number Placeholder 6"/>
          <p:cNvSpPr>
            <a:spLocks noGrp="1"/>
          </p:cNvSpPr>
          <p:nvPr>
            <p:ph type="sldNum" sz="quarter" idx="12"/>
          </p:nvPr>
        </p:nvSpPr>
        <p:spPr bwMode="white">
          <a:xfrm>
            <a:off x="16310064" y="10482093"/>
            <a:ext cx="2411879" cy="602118"/>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85554682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nd Content (Solid Blue, Image)">
    <p:bg bwMode="black">
      <p:bgPr>
        <a:gradFill>
          <a:gsLst>
            <a:gs pos="100000">
              <a:schemeClr val="tx1">
                <a:lumMod val="80000"/>
              </a:schemeClr>
            </a:gs>
            <a:gs pos="63000">
              <a:schemeClr val="tx1"/>
            </a:gs>
            <a:gs pos="86000">
              <a:schemeClr val="tx1">
                <a:lumMod val="9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2" name="Title 1"/>
          <p:cNvSpPr>
            <a:spLocks noGrp="1"/>
          </p:cNvSpPr>
          <p:nvPr>
            <p:ph type="title"/>
          </p:nvPr>
        </p:nvSpPr>
        <p:spPr bwMode="white">
          <a:xfrm>
            <a:off x="1382157" y="-1"/>
            <a:ext cx="17339786" cy="2005315"/>
          </a:xfrm>
          <a:noFill/>
        </p:spPr>
        <p:txBody>
          <a:bodyPr lIns="0" rIns="0">
            <a:normAutofit/>
          </a:bodyPr>
          <a:lstStyle>
            <a:lvl1pPr algn="r">
              <a:defRPr sz="5936">
                <a:solidFill>
                  <a:schemeClr val="accent2"/>
                </a:solidFill>
              </a:defRPr>
            </a:lvl1pPr>
          </a:lstStyle>
          <a:p>
            <a:r>
              <a:rPr lang="en-US"/>
              <a:t>Click to edit Master title style</a:t>
            </a:r>
            <a:endParaRPr lang="en-US" dirty="0"/>
          </a:p>
        </p:txBody>
      </p:sp>
      <p:sp>
        <p:nvSpPr>
          <p:cNvPr id="10" name="Content Placeholder 2"/>
          <p:cNvSpPr>
            <a:spLocks noGrp="1"/>
          </p:cNvSpPr>
          <p:nvPr>
            <p:ph sz="quarter" idx="10"/>
          </p:nvPr>
        </p:nvSpPr>
        <p:spPr bwMode="white">
          <a:xfrm>
            <a:off x="1382158" y="2253205"/>
            <a:ext cx="10281178" cy="7896415"/>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Picture Placeholder 3"/>
          <p:cNvSpPr>
            <a:spLocks noGrp="1"/>
          </p:cNvSpPr>
          <p:nvPr>
            <p:ph type="pic" sz="quarter" idx="13"/>
          </p:nvPr>
        </p:nvSpPr>
        <p:spPr bwMode="ltGray">
          <a:xfrm>
            <a:off x="12620411" y="2250699"/>
            <a:ext cx="7483689" cy="7484214"/>
          </a:xfrm>
        </p:spPr>
        <p:txBody>
          <a:bodyPr/>
          <a:lstStyle>
            <a:lvl1pPr>
              <a:buClr>
                <a:schemeClr val="accent2"/>
              </a:buClr>
              <a:defRPr>
                <a:solidFill>
                  <a:schemeClr val="bg1"/>
                </a:solidFill>
              </a:defRPr>
            </a:lvl1pPr>
          </a:lstStyle>
          <a:p>
            <a:r>
              <a:rPr lang="en-US"/>
              <a:t>Click icon to add picture</a:t>
            </a:r>
            <a:endParaRPr lang="en-US" dirty="0"/>
          </a:p>
        </p:txBody>
      </p:sp>
      <p:sp>
        <p:nvSpPr>
          <p:cNvPr id="8" name="Date Placeholder 4"/>
          <p:cNvSpPr>
            <a:spLocks noGrp="1"/>
          </p:cNvSpPr>
          <p:nvPr>
            <p:ph type="dt" sz="half" idx="11"/>
          </p:nvPr>
        </p:nvSpPr>
        <p:spPr bwMode="white">
          <a:xfrm>
            <a:off x="1382157" y="10482093"/>
            <a:ext cx="2240258" cy="602118"/>
          </a:xfrm>
        </p:spPr>
        <p:txBody>
          <a:bodyPr/>
          <a:lstStyle>
            <a:lvl1pPr>
              <a:defRPr>
                <a:solidFill>
                  <a:schemeClr val="bg1"/>
                </a:solidFill>
              </a:defRPr>
            </a:lvl1pPr>
          </a:lstStyle>
          <a:p>
            <a:fld id="{F4B91AA0-3BA7-4036-A3DA-317C6C4FFA29}" type="datetime1">
              <a:rPr lang="en-US" smtClean="0"/>
              <a:t>2/9/2021</a:t>
            </a:fld>
            <a:endParaRPr lang="en-US" dirty="0"/>
          </a:p>
        </p:txBody>
      </p:sp>
      <p:sp>
        <p:nvSpPr>
          <p:cNvPr id="7" name="Footer Placeholder 5"/>
          <p:cNvSpPr>
            <a:spLocks noGrp="1"/>
          </p:cNvSpPr>
          <p:nvPr>
            <p:ph type="ftr" sz="quarter" idx="3"/>
          </p:nvPr>
        </p:nvSpPr>
        <p:spPr bwMode="white">
          <a:xfrm>
            <a:off x="5445153" y="10482091"/>
            <a:ext cx="9213797" cy="602118"/>
          </a:xfrm>
          <a:prstGeom prst="rect">
            <a:avLst/>
          </a:prstGeom>
        </p:spPr>
        <p:txBody>
          <a:bodyPr anchor="ctr"/>
          <a:lstStyle>
            <a:lvl1pPr algn="ctr">
              <a:defRPr sz="1979">
                <a:solidFill>
                  <a:schemeClr val="bg1"/>
                </a:solidFill>
              </a:defRPr>
            </a:lvl1pPr>
          </a:lstStyle>
          <a:p>
            <a:r>
              <a:rPr lang="en-US" dirty="0"/>
              <a:t>Information Technology for Minnesota Government </a:t>
            </a:r>
            <a:r>
              <a:rPr lang="en-US" dirty="0">
                <a:solidFill>
                  <a:schemeClr val="accent2"/>
                </a:solidFill>
              </a:rPr>
              <a:t>|</a:t>
            </a:r>
            <a:r>
              <a:rPr lang="en-US" dirty="0"/>
              <a:t> mn.gov/</a:t>
            </a:r>
            <a:r>
              <a:rPr lang="en-US" dirty="0" err="1"/>
              <a:t>mnit</a:t>
            </a:r>
            <a:endParaRPr lang="en-US" dirty="0"/>
          </a:p>
        </p:txBody>
      </p:sp>
      <p:sp>
        <p:nvSpPr>
          <p:cNvPr id="9" name="Slide Number Placeholder 6"/>
          <p:cNvSpPr>
            <a:spLocks noGrp="1"/>
          </p:cNvSpPr>
          <p:nvPr>
            <p:ph type="sldNum" sz="quarter" idx="12"/>
          </p:nvPr>
        </p:nvSpPr>
        <p:spPr bwMode="white">
          <a:xfrm>
            <a:off x="16310064" y="10482093"/>
            <a:ext cx="2411879" cy="602118"/>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41087236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and Content (Solid Light Gray, Image)">
    <p:bg bwMode="auto">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12" name="Title 1"/>
          <p:cNvSpPr>
            <a:spLocks noGrp="1"/>
          </p:cNvSpPr>
          <p:nvPr>
            <p:ph type="title"/>
          </p:nvPr>
        </p:nvSpPr>
        <p:spPr bwMode="black">
          <a:xfrm>
            <a:off x="1382157" y="-1"/>
            <a:ext cx="17339786" cy="2005315"/>
          </a:xfrm>
          <a:noFill/>
        </p:spPr>
        <p:txBody>
          <a:bodyPr lIns="0" rIns="0">
            <a:normAutofit/>
          </a:bodyPr>
          <a:lstStyle>
            <a:lvl1pPr algn="r">
              <a:defRPr sz="5936">
                <a:solidFill>
                  <a:schemeClr val="tx1"/>
                </a:solidFill>
              </a:defRPr>
            </a:lvl1pPr>
          </a:lstStyle>
          <a:p>
            <a:r>
              <a:rPr lang="en-US"/>
              <a:t>Click to edit Master title style</a:t>
            </a:r>
            <a:endParaRPr lang="en-US" dirty="0"/>
          </a:p>
        </p:txBody>
      </p:sp>
      <p:sp>
        <p:nvSpPr>
          <p:cNvPr id="7" name="Content Placeholder 2"/>
          <p:cNvSpPr>
            <a:spLocks noGrp="1"/>
          </p:cNvSpPr>
          <p:nvPr>
            <p:ph sz="quarter" idx="10"/>
          </p:nvPr>
        </p:nvSpPr>
        <p:spPr bwMode="gray">
          <a:xfrm>
            <a:off x="1382158" y="2253205"/>
            <a:ext cx="10281178" cy="7896415"/>
          </a:xfrm>
        </p:spPr>
        <p:txBody>
          <a:bodyPr/>
          <a:lstStyle>
            <a:lvl1pPr>
              <a:buClr>
                <a:schemeClr val="tx1"/>
              </a:buClr>
              <a:defRPr>
                <a:solidFill>
                  <a:schemeClr val="tx2"/>
                </a:solidFill>
              </a:defRPr>
            </a:lvl1pPr>
            <a:lvl2pPr>
              <a:buClr>
                <a:schemeClr val="tx1"/>
              </a:buClr>
              <a:defRPr>
                <a:solidFill>
                  <a:schemeClr val="tx2"/>
                </a:solidFill>
              </a:defRPr>
            </a:lvl2pPr>
            <a:lvl3pPr>
              <a:buClr>
                <a:schemeClr val="tx1"/>
              </a:buClr>
              <a:defRPr>
                <a:solidFill>
                  <a:schemeClr val="tx2"/>
                </a:solidFill>
              </a:defRPr>
            </a:lvl3pPr>
            <a:lvl4pPr>
              <a:buClr>
                <a:schemeClr val="tx1"/>
              </a:buClr>
              <a:defRPr>
                <a:solidFill>
                  <a:schemeClr val="tx2"/>
                </a:solidFill>
              </a:defRPr>
            </a:lvl4pPr>
            <a:lvl5pPr>
              <a:buClr>
                <a:schemeClr val="tx1"/>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Picture Placeholder 3"/>
          <p:cNvSpPr>
            <a:spLocks noGrp="1"/>
          </p:cNvSpPr>
          <p:nvPr>
            <p:ph type="pic" sz="quarter" idx="13"/>
          </p:nvPr>
        </p:nvSpPr>
        <p:spPr bwMode="gray">
          <a:xfrm>
            <a:off x="12620411" y="2250699"/>
            <a:ext cx="7483689" cy="7484214"/>
          </a:xfrm>
        </p:spPr>
        <p:txBody>
          <a:bodyPr/>
          <a:lstStyle>
            <a:lvl1pPr>
              <a:buClr>
                <a:schemeClr val="tx1"/>
              </a:buClr>
              <a:defRPr>
                <a:solidFill>
                  <a:schemeClr val="tx2"/>
                </a:solidFill>
              </a:defRPr>
            </a:lvl1pPr>
          </a:lstStyle>
          <a:p>
            <a:r>
              <a:rPr lang="en-US"/>
              <a:t>Click icon to add picture</a:t>
            </a:r>
            <a:endParaRPr lang="en-US" dirty="0"/>
          </a:p>
        </p:txBody>
      </p:sp>
      <p:sp>
        <p:nvSpPr>
          <p:cNvPr id="9" name="Date Placeholder 4"/>
          <p:cNvSpPr>
            <a:spLocks noGrp="1"/>
          </p:cNvSpPr>
          <p:nvPr>
            <p:ph type="dt" sz="half" idx="2"/>
          </p:nvPr>
        </p:nvSpPr>
        <p:spPr bwMode="black">
          <a:xfrm>
            <a:off x="1382157" y="10482093"/>
            <a:ext cx="2240258" cy="602118"/>
          </a:xfrm>
          <a:prstGeom prst="rect">
            <a:avLst/>
          </a:prstGeom>
        </p:spPr>
        <p:txBody>
          <a:bodyPr vert="horz" lIns="91440" tIns="45720" rIns="91440" bIns="45720" rtlCol="0" anchor="ctr"/>
          <a:lstStyle>
            <a:lvl1pPr algn="l">
              <a:defRPr sz="1979">
                <a:solidFill>
                  <a:schemeClr val="tx2"/>
                </a:solidFill>
              </a:defRPr>
            </a:lvl1pPr>
          </a:lstStyle>
          <a:p>
            <a:fld id="{4868D85E-9AAE-43DE-B77A-6CCC9C16CBEC}" type="datetime1">
              <a:rPr lang="en-US" smtClean="0"/>
              <a:t>2/9/2021</a:t>
            </a:fld>
            <a:endParaRPr lang="en-US" dirty="0"/>
          </a:p>
        </p:txBody>
      </p:sp>
      <p:sp>
        <p:nvSpPr>
          <p:cNvPr id="11" name="Footer Placeholder 5"/>
          <p:cNvSpPr>
            <a:spLocks noGrp="1"/>
          </p:cNvSpPr>
          <p:nvPr>
            <p:ph type="ftr" sz="quarter" idx="3"/>
          </p:nvPr>
        </p:nvSpPr>
        <p:spPr bwMode="black">
          <a:xfrm>
            <a:off x="5445153" y="10482091"/>
            <a:ext cx="9213797" cy="602118"/>
          </a:xfrm>
          <a:prstGeom prst="rect">
            <a:avLst/>
          </a:prstGeom>
        </p:spPr>
        <p:txBody>
          <a:bodyPr anchor="ctr"/>
          <a:lstStyle>
            <a:lvl1pPr algn="ctr">
              <a:defRPr sz="1979">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10" name="Slide Number Placeholder 6"/>
          <p:cNvSpPr>
            <a:spLocks noGrp="1"/>
          </p:cNvSpPr>
          <p:nvPr>
            <p:ph type="sldNum" sz="quarter" idx="4"/>
          </p:nvPr>
        </p:nvSpPr>
        <p:spPr bwMode="black">
          <a:xfrm>
            <a:off x="16310064" y="10482093"/>
            <a:ext cx="2411879" cy="602118"/>
          </a:xfrm>
          <a:prstGeom prst="rect">
            <a:avLst/>
          </a:prstGeom>
        </p:spPr>
        <p:txBody>
          <a:bodyPr vert="horz" lIns="91440" tIns="45720" rIns="91440" bIns="45720" rtlCol="0" anchor="ctr"/>
          <a:lstStyle>
            <a:lvl1pPr algn="r">
              <a:defRPr sz="1979">
                <a:solidFill>
                  <a:schemeClr val="tx2"/>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34309709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eam Page (4-Up Vertical)">
    <p:bg bwMode="gray">
      <p:bgPr>
        <a:solidFill>
          <a:srgbClr val="E8E8E8"/>
        </a:solidFill>
        <a:effectLst/>
      </p:bgPr>
    </p:bg>
    <p:spTree>
      <p:nvGrpSpPr>
        <p:cNvPr id="1" name=""/>
        <p:cNvGrpSpPr/>
        <p:nvPr/>
      </p:nvGrpSpPr>
      <p:grpSpPr>
        <a:xfrm>
          <a:off x="0" y="0"/>
          <a:ext cx="0" cy="0"/>
          <a:chOff x="0" y="0"/>
          <a:chExt cx="0" cy="0"/>
        </a:xfrm>
      </p:grpSpPr>
      <p:sp>
        <p:nvSpPr>
          <p:cNvPr id="22" name="Rectangle 1"/>
          <p:cNvSpPr/>
          <p:nvPr userDrawn="1"/>
        </p:nvSpPr>
        <p:spPr bwMode="black">
          <a:xfrm>
            <a:off x="0" y="-211"/>
            <a:ext cx="20099074" cy="2005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2968"/>
          </a:p>
        </p:txBody>
      </p:sp>
      <p:sp>
        <p:nvSpPr>
          <p:cNvPr id="21" name="Title 2"/>
          <p:cNvSpPr>
            <a:spLocks noGrp="1"/>
          </p:cNvSpPr>
          <p:nvPr>
            <p:ph type="title"/>
          </p:nvPr>
        </p:nvSpPr>
        <p:spPr bwMode="white">
          <a:xfrm>
            <a:off x="1382157" y="-1"/>
            <a:ext cx="17339786" cy="2005315"/>
          </a:xfrm>
          <a:noFill/>
        </p:spPr>
        <p:txBody>
          <a:bodyPr lIns="0" rIns="0">
            <a:normAutofit/>
          </a:bodyPr>
          <a:lstStyle>
            <a:lvl1pPr algn="r">
              <a:defRPr sz="5936">
                <a:solidFill>
                  <a:schemeClr val="bg1"/>
                </a:solidFill>
              </a:defRPr>
            </a:lvl1pPr>
          </a:lstStyle>
          <a:p>
            <a:r>
              <a:rPr lang="en-US"/>
              <a:t>Click to edit Master title style</a:t>
            </a:r>
            <a:endParaRPr lang="en-US" dirty="0"/>
          </a:p>
        </p:txBody>
      </p:sp>
      <p:sp>
        <p:nvSpPr>
          <p:cNvPr id="6" name="Picture Placeholder 3"/>
          <p:cNvSpPr>
            <a:spLocks noGrp="1"/>
          </p:cNvSpPr>
          <p:nvPr>
            <p:ph type="pic" sz="quarter" idx="13" hasCustomPrompt="1"/>
          </p:nvPr>
        </p:nvSpPr>
        <p:spPr bwMode="gray">
          <a:xfrm>
            <a:off x="1329608" y="3268298"/>
            <a:ext cx="3454307" cy="3454550"/>
          </a:xfrm>
          <a:prstGeom prst="ellipse">
            <a:avLst/>
          </a:prstGeom>
          <a:solidFill>
            <a:schemeClr val="bg1"/>
          </a:solidFill>
          <a:ln w="28575">
            <a:solidFill>
              <a:schemeClr val="bg1"/>
            </a:solidFill>
          </a:ln>
        </p:spPr>
        <p:txBody>
          <a:bodyPr anchor="ctr">
            <a:normAutofit/>
          </a:bodyPr>
          <a:lstStyle>
            <a:lvl1pPr marL="0" indent="0" algn="ctr">
              <a:buNone/>
              <a:defRPr sz="2968"/>
            </a:lvl1pPr>
          </a:lstStyle>
          <a:p>
            <a:r>
              <a:rPr lang="en-US" dirty="0"/>
              <a:t>Click Icon to add picture</a:t>
            </a:r>
          </a:p>
        </p:txBody>
      </p:sp>
      <p:sp>
        <p:nvSpPr>
          <p:cNvPr id="7" name="Text Placeholder 4"/>
          <p:cNvSpPr>
            <a:spLocks noGrp="1"/>
          </p:cNvSpPr>
          <p:nvPr>
            <p:ph type="body" sz="quarter" idx="15" hasCustomPrompt="1"/>
          </p:nvPr>
        </p:nvSpPr>
        <p:spPr bwMode="black">
          <a:xfrm>
            <a:off x="959231" y="7126304"/>
            <a:ext cx="4192439" cy="1193765"/>
          </a:xfrm>
        </p:spPr>
        <p:txBody>
          <a:bodyPr>
            <a:normAutofit/>
          </a:bodyPr>
          <a:lstStyle>
            <a:lvl1pPr marL="0" indent="0" algn="ctr">
              <a:lnSpc>
                <a:spcPct val="100000"/>
              </a:lnSpc>
              <a:spcBef>
                <a:spcPts val="0"/>
              </a:spcBef>
              <a:buNone/>
              <a:defRPr sz="2968"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0" name="Picture Placeholder 5"/>
          <p:cNvSpPr>
            <a:spLocks noGrp="1"/>
          </p:cNvSpPr>
          <p:nvPr>
            <p:ph type="pic" sz="quarter" idx="16" hasCustomPrompt="1"/>
          </p:nvPr>
        </p:nvSpPr>
        <p:spPr bwMode="gray">
          <a:xfrm>
            <a:off x="6012392" y="3244673"/>
            <a:ext cx="3454307" cy="3454550"/>
          </a:xfrm>
          <a:prstGeom prst="ellipse">
            <a:avLst/>
          </a:prstGeom>
          <a:solidFill>
            <a:schemeClr val="bg1"/>
          </a:solidFill>
          <a:ln w="28575">
            <a:solidFill>
              <a:schemeClr val="bg1"/>
            </a:solidFill>
          </a:ln>
        </p:spPr>
        <p:txBody>
          <a:bodyPr anchor="ctr">
            <a:normAutofit/>
          </a:bodyPr>
          <a:lstStyle>
            <a:lvl1pPr marL="0" indent="0" algn="ctr">
              <a:buNone/>
              <a:defRPr sz="2968"/>
            </a:lvl1pPr>
          </a:lstStyle>
          <a:p>
            <a:r>
              <a:rPr lang="en-US" dirty="0"/>
              <a:t>Click Icon to add picture</a:t>
            </a:r>
          </a:p>
        </p:txBody>
      </p:sp>
      <p:sp>
        <p:nvSpPr>
          <p:cNvPr id="11" name="Text Placeholder 6"/>
          <p:cNvSpPr>
            <a:spLocks noGrp="1"/>
          </p:cNvSpPr>
          <p:nvPr>
            <p:ph type="body" sz="quarter" idx="17" hasCustomPrompt="1"/>
          </p:nvPr>
        </p:nvSpPr>
        <p:spPr bwMode="black">
          <a:xfrm>
            <a:off x="5642015" y="7165469"/>
            <a:ext cx="4192439" cy="1193765"/>
          </a:xfrm>
        </p:spPr>
        <p:txBody>
          <a:bodyPr>
            <a:normAutofit/>
          </a:bodyPr>
          <a:lstStyle>
            <a:lvl1pPr marL="0" indent="0" algn="ctr">
              <a:lnSpc>
                <a:spcPct val="100000"/>
              </a:lnSpc>
              <a:spcBef>
                <a:spcPts val="0"/>
              </a:spcBef>
              <a:buNone/>
              <a:defRPr sz="2968"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2" name="Picture Placeholder 7"/>
          <p:cNvSpPr>
            <a:spLocks noGrp="1"/>
          </p:cNvSpPr>
          <p:nvPr>
            <p:ph type="pic" sz="quarter" idx="18" hasCustomPrompt="1"/>
          </p:nvPr>
        </p:nvSpPr>
        <p:spPr bwMode="gray">
          <a:xfrm>
            <a:off x="10695177" y="3244673"/>
            <a:ext cx="3454307" cy="3454550"/>
          </a:xfrm>
          <a:prstGeom prst="ellipse">
            <a:avLst/>
          </a:prstGeom>
          <a:solidFill>
            <a:schemeClr val="bg1"/>
          </a:solidFill>
          <a:ln w="28575">
            <a:solidFill>
              <a:schemeClr val="bg1"/>
            </a:solidFill>
          </a:ln>
        </p:spPr>
        <p:txBody>
          <a:bodyPr anchor="ctr">
            <a:normAutofit/>
          </a:bodyPr>
          <a:lstStyle>
            <a:lvl1pPr marL="0" indent="0" algn="ctr">
              <a:buNone/>
              <a:defRPr sz="2968"/>
            </a:lvl1pPr>
          </a:lstStyle>
          <a:p>
            <a:r>
              <a:rPr lang="en-US" dirty="0"/>
              <a:t>Click Icon to add picture</a:t>
            </a:r>
          </a:p>
        </p:txBody>
      </p:sp>
      <p:sp>
        <p:nvSpPr>
          <p:cNvPr id="13" name="Text Placeholder 8"/>
          <p:cNvSpPr>
            <a:spLocks noGrp="1"/>
          </p:cNvSpPr>
          <p:nvPr>
            <p:ph type="body" sz="quarter" idx="19" hasCustomPrompt="1"/>
          </p:nvPr>
        </p:nvSpPr>
        <p:spPr bwMode="black">
          <a:xfrm>
            <a:off x="10324800" y="7145886"/>
            <a:ext cx="4192439" cy="1193765"/>
          </a:xfrm>
        </p:spPr>
        <p:txBody>
          <a:bodyPr>
            <a:normAutofit/>
          </a:bodyPr>
          <a:lstStyle>
            <a:lvl1pPr marL="0" indent="0" algn="ctr">
              <a:lnSpc>
                <a:spcPct val="100000"/>
              </a:lnSpc>
              <a:spcBef>
                <a:spcPts val="0"/>
              </a:spcBef>
              <a:buNone/>
              <a:defRPr sz="2968"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4" name="Picture Placeholder 9"/>
          <p:cNvSpPr>
            <a:spLocks noGrp="1"/>
          </p:cNvSpPr>
          <p:nvPr>
            <p:ph type="pic" sz="quarter" idx="20" hasCustomPrompt="1"/>
          </p:nvPr>
        </p:nvSpPr>
        <p:spPr bwMode="gray">
          <a:xfrm>
            <a:off x="15377961" y="3244673"/>
            <a:ext cx="3454307" cy="3454550"/>
          </a:xfrm>
          <a:prstGeom prst="ellipse">
            <a:avLst/>
          </a:prstGeom>
          <a:solidFill>
            <a:schemeClr val="bg1"/>
          </a:solidFill>
          <a:ln w="28575">
            <a:solidFill>
              <a:schemeClr val="bg1"/>
            </a:solidFill>
          </a:ln>
        </p:spPr>
        <p:txBody>
          <a:bodyPr anchor="ctr">
            <a:normAutofit/>
          </a:bodyPr>
          <a:lstStyle>
            <a:lvl1pPr marL="0" indent="0" algn="ctr">
              <a:buNone/>
              <a:defRPr sz="2968"/>
            </a:lvl1pPr>
          </a:lstStyle>
          <a:p>
            <a:r>
              <a:rPr lang="en-US" dirty="0"/>
              <a:t>Click Icon to add picture</a:t>
            </a:r>
          </a:p>
        </p:txBody>
      </p:sp>
      <p:sp>
        <p:nvSpPr>
          <p:cNvPr id="15" name="Text Placeholder 10"/>
          <p:cNvSpPr>
            <a:spLocks noGrp="1"/>
          </p:cNvSpPr>
          <p:nvPr>
            <p:ph type="body" sz="quarter" idx="21" hasCustomPrompt="1"/>
          </p:nvPr>
        </p:nvSpPr>
        <p:spPr bwMode="black">
          <a:xfrm>
            <a:off x="15007584" y="7158896"/>
            <a:ext cx="4192439" cy="1193765"/>
          </a:xfrm>
        </p:spPr>
        <p:txBody>
          <a:bodyPr>
            <a:normAutofit/>
          </a:bodyPr>
          <a:lstStyle>
            <a:lvl1pPr marL="0" indent="0" algn="ctr">
              <a:lnSpc>
                <a:spcPct val="100000"/>
              </a:lnSpc>
              <a:spcBef>
                <a:spcPts val="0"/>
              </a:spcBef>
              <a:buNone/>
              <a:defRPr sz="2968"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3" name="Date Placeholder 11"/>
          <p:cNvSpPr>
            <a:spLocks noGrp="1"/>
          </p:cNvSpPr>
          <p:nvPr>
            <p:ph type="dt" sz="half" idx="10"/>
          </p:nvPr>
        </p:nvSpPr>
        <p:spPr bwMode="black"/>
        <p:txBody>
          <a:bodyPr/>
          <a:lstStyle/>
          <a:p>
            <a:fld id="{936DB2D6-5DF4-4264-A4A1-7D3EAF38D255}" type="datetime1">
              <a:rPr lang="en-US" smtClean="0"/>
              <a:t>2/9/2021</a:t>
            </a:fld>
            <a:endParaRPr lang="en-US" dirty="0"/>
          </a:p>
        </p:txBody>
      </p:sp>
      <p:sp>
        <p:nvSpPr>
          <p:cNvPr id="19" name="Footer Placeholder 12"/>
          <p:cNvSpPr>
            <a:spLocks noGrp="1"/>
          </p:cNvSpPr>
          <p:nvPr>
            <p:ph type="ftr" sz="quarter" idx="3"/>
          </p:nvPr>
        </p:nvSpPr>
        <p:spPr bwMode="black">
          <a:xfrm>
            <a:off x="5445153" y="10482091"/>
            <a:ext cx="9213797" cy="602118"/>
          </a:xfrm>
          <a:prstGeom prst="rect">
            <a:avLst/>
          </a:prstGeom>
        </p:spPr>
        <p:txBody>
          <a:bodyPr anchor="ctr"/>
          <a:lstStyle>
            <a:lvl1pPr algn="ctr">
              <a:defRPr sz="1979">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5" name="Slide Number Placeholder 13"/>
          <p:cNvSpPr>
            <a:spLocks noGrp="1"/>
          </p:cNvSpPr>
          <p:nvPr>
            <p:ph type="sldNum" sz="quarter" idx="12"/>
          </p:nvPr>
        </p:nvSpPr>
        <p:spPr bwMode="black"/>
        <p:txBody>
          <a:bodyPr/>
          <a:lstStyle/>
          <a:p>
            <a:fld id="{48F63A3B-78C7-47BE-AE5E-E10140E04643}" type="slidenum">
              <a:rPr lang="en-US" smtClean="0"/>
              <a:t>‹#›</a:t>
            </a:fld>
            <a:endParaRPr lang="en-US" dirty="0"/>
          </a:p>
        </p:txBody>
      </p:sp>
      <p:sp>
        <p:nvSpPr>
          <p:cNvPr id="16" name="Rectangle 14"/>
          <p:cNvSpPr/>
          <p:nvPr userDrawn="1"/>
        </p:nvSpPr>
        <p:spPr bwMode="auto">
          <a:xfrm>
            <a:off x="0" y="2005315"/>
            <a:ext cx="20104100" cy="1966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68"/>
          </a:p>
        </p:txBody>
      </p:sp>
    </p:spTree>
    <p:extLst>
      <p:ext uri="{BB962C8B-B14F-4D97-AF65-F5344CB8AC3E}">
        <p14:creationId xmlns:p14="http://schemas.microsoft.com/office/powerpoint/2010/main" val="139754772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eam Page (3 Up Vertical)">
    <p:bg>
      <p:bgPr>
        <a:solidFill>
          <a:srgbClr val="E8E8E8"/>
        </a:solidFill>
        <a:effectLst/>
      </p:bgPr>
    </p:bg>
    <p:spTree>
      <p:nvGrpSpPr>
        <p:cNvPr id="1" name=""/>
        <p:cNvGrpSpPr/>
        <p:nvPr/>
      </p:nvGrpSpPr>
      <p:grpSpPr>
        <a:xfrm>
          <a:off x="0" y="0"/>
          <a:ext cx="0" cy="0"/>
          <a:chOff x="0" y="0"/>
          <a:chExt cx="0" cy="0"/>
        </a:xfrm>
      </p:grpSpPr>
      <p:sp>
        <p:nvSpPr>
          <p:cNvPr id="20" name="Rectangle 1"/>
          <p:cNvSpPr/>
          <p:nvPr userDrawn="1"/>
        </p:nvSpPr>
        <p:spPr bwMode="black">
          <a:xfrm>
            <a:off x="0" y="-211"/>
            <a:ext cx="20099074" cy="2005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2968"/>
          </a:p>
        </p:txBody>
      </p:sp>
      <p:sp>
        <p:nvSpPr>
          <p:cNvPr id="17" name="Title 2"/>
          <p:cNvSpPr>
            <a:spLocks noGrp="1"/>
          </p:cNvSpPr>
          <p:nvPr>
            <p:ph type="title"/>
          </p:nvPr>
        </p:nvSpPr>
        <p:spPr bwMode="white">
          <a:xfrm>
            <a:off x="1382157" y="-1"/>
            <a:ext cx="17339786" cy="2005315"/>
          </a:xfrm>
          <a:noFill/>
        </p:spPr>
        <p:txBody>
          <a:bodyPr lIns="0" rIns="0">
            <a:normAutofit/>
          </a:bodyPr>
          <a:lstStyle>
            <a:lvl1pPr algn="r">
              <a:defRPr sz="5936">
                <a:solidFill>
                  <a:schemeClr val="bg1"/>
                </a:solidFill>
              </a:defRPr>
            </a:lvl1pPr>
          </a:lstStyle>
          <a:p>
            <a:r>
              <a:rPr lang="en-US"/>
              <a:t>Click to edit Master title style</a:t>
            </a:r>
            <a:endParaRPr lang="en-US" dirty="0"/>
          </a:p>
        </p:txBody>
      </p:sp>
      <p:sp>
        <p:nvSpPr>
          <p:cNvPr id="6" name="Picture Placeholder 3"/>
          <p:cNvSpPr>
            <a:spLocks noGrp="1"/>
          </p:cNvSpPr>
          <p:nvPr>
            <p:ph type="pic" sz="quarter" idx="13" hasCustomPrompt="1"/>
          </p:nvPr>
        </p:nvSpPr>
        <p:spPr bwMode="gray">
          <a:xfrm>
            <a:off x="2593505" y="3239428"/>
            <a:ext cx="3845684" cy="3845954"/>
          </a:xfrm>
          <a:prstGeom prst="ellipse">
            <a:avLst/>
          </a:prstGeom>
          <a:solidFill>
            <a:schemeClr val="bg1"/>
          </a:solidFill>
          <a:ln w="28575">
            <a:solidFill>
              <a:schemeClr val="bg1"/>
            </a:solidFill>
          </a:ln>
        </p:spPr>
        <p:txBody>
          <a:bodyPr anchor="ctr">
            <a:normAutofit/>
          </a:bodyPr>
          <a:lstStyle>
            <a:lvl1pPr marL="0" indent="0" algn="ctr">
              <a:buNone/>
              <a:defRPr sz="2968"/>
            </a:lvl1pPr>
          </a:lstStyle>
          <a:p>
            <a:r>
              <a:rPr lang="en-US" dirty="0"/>
              <a:t>Click Icon to add picture</a:t>
            </a:r>
          </a:p>
        </p:txBody>
      </p:sp>
      <p:sp>
        <p:nvSpPr>
          <p:cNvPr id="7" name="Text Placeholder 4"/>
          <p:cNvSpPr>
            <a:spLocks noGrp="1"/>
          </p:cNvSpPr>
          <p:nvPr>
            <p:ph type="body" sz="quarter" idx="15" hasCustomPrompt="1"/>
          </p:nvPr>
        </p:nvSpPr>
        <p:spPr bwMode="black">
          <a:xfrm>
            <a:off x="2422691" y="7528003"/>
            <a:ext cx="4192439" cy="1193765"/>
          </a:xfrm>
        </p:spPr>
        <p:txBody>
          <a:bodyPr>
            <a:normAutofit/>
          </a:bodyPr>
          <a:lstStyle>
            <a:lvl1pPr marL="0" indent="0" algn="ctr">
              <a:lnSpc>
                <a:spcPct val="100000"/>
              </a:lnSpc>
              <a:spcBef>
                <a:spcPts val="0"/>
              </a:spcBef>
              <a:buNone/>
              <a:defRPr sz="2968"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0" name="Picture Placeholder 5"/>
          <p:cNvSpPr>
            <a:spLocks noGrp="1"/>
          </p:cNvSpPr>
          <p:nvPr>
            <p:ph type="pic" sz="quarter" idx="16" hasCustomPrompt="1"/>
          </p:nvPr>
        </p:nvSpPr>
        <p:spPr bwMode="gray">
          <a:xfrm>
            <a:off x="7955467" y="3239428"/>
            <a:ext cx="3822061" cy="3822329"/>
          </a:xfrm>
          <a:prstGeom prst="ellipse">
            <a:avLst/>
          </a:prstGeom>
          <a:solidFill>
            <a:schemeClr val="bg1"/>
          </a:solidFill>
          <a:ln w="28575">
            <a:solidFill>
              <a:schemeClr val="bg1"/>
            </a:solidFill>
          </a:ln>
        </p:spPr>
        <p:txBody>
          <a:bodyPr anchor="ctr">
            <a:normAutofit/>
          </a:bodyPr>
          <a:lstStyle>
            <a:lvl1pPr marL="0" indent="0" algn="ctr">
              <a:buNone/>
              <a:defRPr sz="2968"/>
            </a:lvl1pPr>
          </a:lstStyle>
          <a:p>
            <a:r>
              <a:rPr lang="en-US" dirty="0"/>
              <a:t>Click Icon to add picture</a:t>
            </a:r>
          </a:p>
        </p:txBody>
      </p:sp>
      <p:sp>
        <p:nvSpPr>
          <p:cNvPr id="11" name="Text Placeholder 6"/>
          <p:cNvSpPr>
            <a:spLocks noGrp="1"/>
          </p:cNvSpPr>
          <p:nvPr>
            <p:ph type="body" sz="quarter" idx="17" hasCustomPrompt="1"/>
          </p:nvPr>
        </p:nvSpPr>
        <p:spPr bwMode="black">
          <a:xfrm>
            <a:off x="7770280" y="7528003"/>
            <a:ext cx="4192439" cy="1193765"/>
          </a:xfrm>
        </p:spPr>
        <p:txBody>
          <a:bodyPr>
            <a:normAutofit/>
          </a:bodyPr>
          <a:lstStyle>
            <a:lvl1pPr marL="0" indent="0" algn="ctr">
              <a:lnSpc>
                <a:spcPct val="100000"/>
              </a:lnSpc>
              <a:spcBef>
                <a:spcPts val="0"/>
              </a:spcBef>
              <a:buNone/>
              <a:defRPr sz="2968"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2" name="Picture Placeholder 7"/>
          <p:cNvSpPr>
            <a:spLocks noGrp="1"/>
          </p:cNvSpPr>
          <p:nvPr>
            <p:ph type="pic" sz="quarter" idx="18" hasCustomPrompt="1"/>
          </p:nvPr>
        </p:nvSpPr>
        <p:spPr bwMode="gray">
          <a:xfrm>
            <a:off x="13303056" y="3239428"/>
            <a:ext cx="3822061" cy="3822329"/>
          </a:xfrm>
          <a:prstGeom prst="ellipse">
            <a:avLst/>
          </a:prstGeom>
          <a:solidFill>
            <a:schemeClr val="bg1"/>
          </a:solidFill>
          <a:ln w="28575">
            <a:solidFill>
              <a:schemeClr val="bg1"/>
            </a:solidFill>
          </a:ln>
        </p:spPr>
        <p:txBody>
          <a:bodyPr anchor="ctr">
            <a:normAutofit/>
          </a:bodyPr>
          <a:lstStyle>
            <a:lvl1pPr marL="0" indent="0" algn="ctr">
              <a:buNone/>
              <a:defRPr sz="2968"/>
            </a:lvl1pPr>
          </a:lstStyle>
          <a:p>
            <a:r>
              <a:rPr lang="en-US" dirty="0"/>
              <a:t>Click Icon to add picture</a:t>
            </a:r>
          </a:p>
        </p:txBody>
      </p:sp>
      <p:sp>
        <p:nvSpPr>
          <p:cNvPr id="13" name="Text Placeholder 8"/>
          <p:cNvSpPr>
            <a:spLocks noGrp="1"/>
          </p:cNvSpPr>
          <p:nvPr>
            <p:ph type="body" sz="quarter" idx="19" hasCustomPrompt="1"/>
          </p:nvPr>
        </p:nvSpPr>
        <p:spPr bwMode="black">
          <a:xfrm>
            <a:off x="13117868" y="7528003"/>
            <a:ext cx="4192439" cy="1193765"/>
          </a:xfrm>
        </p:spPr>
        <p:txBody>
          <a:bodyPr>
            <a:normAutofit/>
          </a:bodyPr>
          <a:lstStyle>
            <a:lvl1pPr marL="0" indent="0" algn="ctr">
              <a:lnSpc>
                <a:spcPct val="100000"/>
              </a:lnSpc>
              <a:spcBef>
                <a:spcPts val="0"/>
              </a:spcBef>
              <a:buNone/>
              <a:defRPr sz="2968"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3" name="Date Placeholder 9"/>
          <p:cNvSpPr>
            <a:spLocks noGrp="1"/>
          </p:cNvSpPr>
          <p:nvPr>
            <p:ph type="dt" sz="half" idx="10"/>
          </p:nvPr>
        </p:nvSpPr>
        <p:spPr bwMode="black"/>
        <p:txBody>
          <a:bodyPr/>
          <a:lstStyle/>
          <a:p>
            <a:fld id="{936DB2D6-5DF4-4264-A4A1-7D3EAF38D255}" type="datetime1">
              <a:rPr lang="en-US" smtClean="0"/>
              <a:t>2/9/2021</a:t>
            </a:fld>
            <a:endParaRPr lang="en-US" dirty="0"/>
          </a:p>
        </p:txBody>
      </p:sp>
      <p:sp>
        <p:nvSpPr>
          <p:cNvPr id="19" name="Footer Placeholder 10"/>
          <p:cNvSpPr>
            <a:spLocks noGrp="1"/>
          </p:cNvSpPr>
          <p:nvPr>
            <p:ph type="ftr" sz="quarter" idx="3"/>
          </p:nvPr>
        </p:nvSpPr>
        <p:spPr bwMode="black">
          <a:xfrm>
            <a:off x="5445153" y="10482091"/>
            <a:ext cx="9213797" cy="602118"/>
          </a:xfrm>
          <a:prstGeom prst="rect">
            <a:avLst/>
          </a:prstGeom>
        </p:spPr>
        <p:txBody>
          <a:bodyPr anchor="ctr"/>
          <a:lstStyle>
            <a:lvl1pPr algn="ctr">
              <a:defRPr sz="1979">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5" name="Slide Number Placeholder 11"/>
          <p:cNvSpPr>
            <a:spLocks noGrp="1"/>
          </p:cNvSpPr>
          <p:nvPr>
            <p:ph type="sldNum" sz="quarter" idx="12"/>
          </p:nvPr>
        </p:nvSpPr>
        <p:spPr bwMode="black"/>
        <p:txBody>
          <a:bodyPr/>
          <a:lstStyle/>
          <a:p>
            <a:fld id="{48F63A3B-78C7-47BE-AE5E-E10140E04643}" type="slidenum">
              <a:rPr lang="en-US" smtClean="0"/>
              <a:t>‹#›</a:t>
            </a:fld>
            <a:endParaRPr lang="en-US" dirty="0"/>
          </a:p>
        </p:txBody>
      </p:sp>
      <p:sp>
        <p:nvSpPr>
          <p:cNvPr id="16" name="Rectangle 12"/>
          <p:cNvSpPr/>
          <p:nvPr userDrawn="1"/>
        </p:nvSpPr>
        <p:spPr bwMode="auto">
          <a:xfrm>
            <a:off x="0" y="2005315"/>
            <a:ext cx="20104100" cy="1966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68"/>
          </a:p>
        </p:txBody>
      </p:sp>
    </p:spTree>
    <p:extLst>
      <p:ext uri="{BB962C8B-B14F-4D97-AF65-F5344CB8AC3E}">
        <p14:creationId xmlns:p14="http://schemas.microsoft.com/office/powerpoint/2010/main" val="365350796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eam Page (4-Up Horizontal)">
    <p:bg bwMode="gray">
      <p:bgPr>
        <a:solidFill>
          <a:srgbClr val="E8E8E8"/>
        </a:solidFill>
        <a:effectLst/>
      </p:bgPr>
    </p:bg>
    <p:spTree>
      <p:nvGrpSpPr>
        <p:cNvPr id="1" name=""/>
        <p:cNvGrpSpPr/>
        <p:nvPr/>
      </p:nvGrpSpPr>
      <p:grpSpPr>
        <a:xfrm>
          <a:off x="0" y="0"/>
          <a:ext cx="0" cy="0"/>
          <a:chOff x="0" y="0"/>
          <a:chExt cx="0" cy="0"/>
        </a:xfrm>
      </p:grpSpPr>
      <p:sp>
        <p:nvSpPr>
          <p:cNvPr id="21" name="Rectangle 1"/>
          <p:cNvSpPr/>
          <p:nvPr userDrawn="1"/>
        </p:nvSpPr>
        <p:spPr bwMode="black">
          <a:xfrm>
            <a:off x="0" y="-211"/>
            <a:ext cx="20099074" cy="2005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2968"/>
          </a:p>
        </p:txBody>
      </p:sp>
      <p:sp>
        <p:nvSpPr>
          <p:cNvPr id="20" name="Title 2"/>
          <p:cNvSpPr>
            <a:spLocks noGrp="1"/>
          </p:cNvSpPr>
          <p:nvPr>
            <p:ph type="title"/>
          </p:nvPr>
        </p:nvSpPr>
        <p:spPr bwMode="white">
          <a:xfrm>
            <a:off x="1382157" y="-1"/>
            <a:ext cx="17339786" cy="2005315"/>
          </a:xfrm>
          <a:noFill/>
        </p:spPr>
        <p:txBody>
          <a:bodyPr lIns="0" rIns="0">
            <a:normAutofit/>
          </a:bodyPr>
          <a:lstStyle>
            <a:lvl1pPr algn="r">
              <a:defRPr sz="5936">
                <a:solidFill>
                  <a:schemeClr val="bg1"/>
                </a:solidFill>
              </a:defRPr>
            </a:lvl1pPr>
          </a:lstStyle>
          <a:p>
            <a:r>
              <a:rPr lang="en-US"/>
              <a:t>Click to edit Master title style</a:t>
            </a:r>
            <a:endParaRPr lang="en-US" dirty="0"/>
          </a:p>
        </p:txBody>
      </p:sp>
      <p:sp>
        <p:nvSpPr>
          <p:cNvPr id="19" name="Picture Placeholder 3"/>
          <p:cNvSpPr>
            <a:spLocks noGrp="1"/>
          </p:cNvSpPr>
          <p:nvPr>
            <p:ph type="pic" sz="quarter" idx="13" hasCustomPrompt="1"/>
          </p:nvPr>
        </p:nvSpPr>
        <p:spPr bwMode="gray">
          <a:xfrm>
            <a:off x="1329608" y="2761822"/>
            <a:ext cx="3065099" cy="3065314"/>
          </a:xfrm>
          <a:prstGeom prst="ellipse">
            <a:avLst/>
          </a:prstGeom>
          <a:solidFill>
            <a:schemeClr val="bg1"/>
          </a:solidFill>
          <a:ln w="28575">
            <a:solidFill>
              <a:schemeClr val="bg1"/>
            </a:solidFill>
          </a:ln>
        </p:spPr>
        <p:txBody>
          <a:bodyPr anchor="ctr">
            <a:normAutofit/>
          </a:bodyPr>
          <a:lstStyle>
            <a:lvl1pPr marL="0" indent="0" algn="ctr">
              <a:buNone/>
              <a:defRPr sz="2968"/>
            </a:lvl1pPr>
          </a:lstStyle>
          <a:p>
            <a:r>
              <a:rPr lang="en-US" dirty="0"/>
              <a:t>Click Icon to add picture</a:t>
            </a:r>
          </a:p>
        </p:txBody>
      </p:sp>
      <p:sp>
        <p:nvSpPr>
          <p:cNvPr id="24" name="Text Placeholder 4"/>
          <p:cNvSpPr>
            <a:spLocks noGrp="1"/>
          </p:cNvSpPr>
          <p:nvPr>
            <p:ph type="body" sz="quarter" idx="16"/>
          </p:nvPr>
        </p:nvSpPr>
        <p:spPr bwMode="black">
          <a:xfrm>
            <a:off x="4743311" y="2761824"/>
            <a:ext cx="4726455" cy="3065314"/>
          </a:xfrm>
        </p:spPr>
        <p:txBody>
          <a:bodyPr anchor="ctr">
            <a:noAutofit/>
          </a:bodyPr>
          <a:lstStyle>
            <a:lvl1pPr marL="0" indent="0">
              <a:buFont typeface="Arial" panose="020B0604020202020204" pitchFamily="34" charset="0"/>
              <a:buNone/>
              <a:defRPr sz="2968"/>
            </a:lvl1pPr>
            <a:lvl2pPr marL="753923" indent="0">
              <a:buFont typeface="Arial" panose="020B0604020202020204" pitchFamily="34" charset="0"/>
              <a:buNone/>
              <a:defRPr sz="2968"/>
            </a:lvl2pPr>
            <a:lvl3pPr marL="1507846" indent="0">
              <a:buFont typeface="Arial" panose="020B0604020202020204" pitchFamily="34" charset="0"/>
              <a:buNone/>
              <a:defRPr sz="2968"/>
            </a:lvl3pPr>
            <a:lvl4pPr marL="2261768" indent="0">
              <a:buFont typeface="Arial" panose="020B0604020202020204" pitchFamily="34" charset="0"/>
              <a:buNone/>
              <a:defRPr sz="2968"/>
            </a:lvl4pPr>
            <a:lvl5pPr marL="3015691" indent="0">
              <a:buFont typeface="Arial" panose="020B0604020202020204" pitchFamily="34" charset="0"/>
              <a:buNone/>
              <a:defRPr sz="2968"/>
            </a:lvl5pPr>
          </a:lstStyle>
          <a:p>
            <a:pPr lvl="0"/>
            <a:r>
              <a:rPr lang="en-US"/>
              <a:t>Click to edit Master text styles</a:t>
            </a:r>
          </a:p>
        </p:txBody>
      </p:sp>
      <p:sp>
        <p:nvSpPr>
          <p:cNvPr id="23" name="Picture Placeholder 5"/>
          <p:cNvSpPr>
            <a:spLocks noGrp="1"/>
          </p:cNvSpPr>
          <p:nvPr>
            <p:ph type="pic" sz="quarter" idx="14" hasCustomPrompt="1"/>
          </p:nvPr>
        </p:nvSpPr>
        <p:spPr bwMode="gray">
          <a:xfrm>
            <a:off x="1329607" y="6496299"/>
            <a:ext cx="3065099" cy="3065314"/>
          </a:xfrm>
          <a:prstGeom prst="ellipse">
            <a:avLst/>
          </a:prstGeom>
          <a:solidFill>
            <a:schemeClr val="bg1"/>
          </a:solidFill>
          <a:ln w="28575">
            <a:solidFill>
              <a:schemeClr val="bg1"/>
            </a:solidFill>
          </a:ln>
        </p:spPr>
        <p:txBody>
          <a:bodyPr anchor="ctr">
            <a:normAutofit/>
          </a:bodyPr>
          <a:lstStyle>
            <a:lvl1pPr marL="0" indent="0" algn="ctr">
              <a:buNone/>
              <a:defRPr sz="2968"/>
            </a:lvl1pPr>
          </a:lstStyle>
          <a:p>
            <a:r>
              <a:rPr lang="en-US" dirty="0"/>
              <a:t>Click Icon to add picture</a:t>
            </a:r>
          </a:p>
        </p:txBody>
      </p:sp>
      <p:sp>
        <p:nvSpPr>
          <p:cNvPr id="4" name="Text Placeholder 6"/>
          <p:cNvSpPr>
            <a:spLocks noGrp="1"/>
          </p:cNvSpPr>
          <p:nvPr>
            <p:ph type="body" sz="quarter" idx="15"/>
          </p:nvPr>
        </p:nvSpPr>
        <p:spPr bwMode="black">
          <a:xfrm>
            <a:off x="4743311" y="6496299"/>
            <a:ext cx="4726455" cy="3065314"/>
          </a:xfrm>
        </p:spPr>
        <p:txBody>
          <a:bodyPr anchor="ctr">
            <a:noAutofit/>
          </a:bodyPr>
          <a:lstStyle>
            <a:lvl1pPr marL="0" indent="0">
              <a:buFont typeface="Arial" panose="020B0604020202020204" pitchFamily="34" charset="0"/>
              <a:buNone/>
              <a:defRPr sz="2968"/>
            </a:lvl1pPr>
            <a:lvl2pPr marL="753923" indent="0">
              <a:buFont typeface="Arial" panose="020B0604020202020204" pitchFamily="34" charset="0"/>
              <a:buNone/>
              <a:defRPr sz="2968"/>
            </a:lvl2pPr>
            <a:lvl3pPr marL="1507846" indent="0">
              <a:buFont typeface="Arial" panose="020B0604020202020204" pitchFamily="34" charset="0"/>
              <a:buNone/>
              <a:defRPr sz="2968"/>
            </a:lvl3pPr>
            <a:lvl4pPr marL="2261768" indent="0">
              <a:buFont typeface="Arial" panose="020B0604020202020204" pitchFamily="34" charset="0"/>
              <a:buNone/>
              <a:defRPr sz="2968"/>
            </a:lvl4pPr>
            <a:lvl5pPr marL="3015691" indent="0">
              <a:buFont typeface="Arial" panose="020B0604020202020204" pitchFamily="34" charset="0"/>
              <a:buNone/>
              <a:defRPr sz="2968"/>
            </a:lvl5pPr>
          </a:lstStyle>
          <a:p>
            <a:pPr lvl="0"/>
            <a:r>
              <a:rPr lang="en-US"/>
              <a:t>Click to edit Master text styles</a:t>
            </a:r>
          </a:p>
        </p:txBody>
      </p:sp>
      <p:sp>
        <p:nvSpPr>
          <p:cNvPr id="25" name="Picture Placeholder 7"/>
          <p:cNvSpPr>
            <a:spLocks noGrp="1"/>
          </p:cNvSpPr>
          <p:nvPr>
            <p:ph type="pic" sz="quarter" idx="17" hasCustomPrompt="1"/>
          </p:nvPr>
        </p:nvSpPr>
        <p:spPr bwMode="gray">
          <a:xfrm>
            <a:off x="10223221" y="2761822"/>
            <a:ext cx="3065099" cy="3065314"/>
          </a:xfrm>
          <a:prstGeom prst="ellipse">
            <a:avLst/>
          </a:prstGeom>
          <a:solidFill>
            <a:schemeClr val="bg1"/>
          </a:solidFill>
          <a:ln w="28575">
            <a:solidFill>
              <a:schemeClr val="bg1"/>
            </a:solidFill>
          </a:ln>
        </p:spPr>
        <p:txBody>
          <a:bodyPr anchor="ctr">
            <a:normAutofit/>
          </a:bodyPr>
          <a:lstStyle>
            <a:lvl1pPr marL="0" indent="0" algn="ctr">
              <a:buNone/>
              <a:defRPr sz="2968"/>
            </a:lvl1pPr>
          </a:lstStyle>
          <a:p>
            <a:r>
              <a:rPr lang="en-US" dirty="0"/>
              <a:t>Click Icon to add picture</a:t>
            </a:r>
          </a:p>
        </p:txBody>
      </p:sp>
      <p:sp>
        <p:nvSpPr>
          <p:cNvPr id="26" name="Text Placeholder 8"/>
          <p:cNvSpPr>
            <a:spLocks noGrp="1"/>
          </p:cNvSpPr>
          <p:nvPr>
            <p:ph type="body" sz="quarter" idx="18"/>
          </p:nvPr>
        </p:nvSpPr>
        <p:spPr bwMode="black">
          <a:xfrm>
            <a:off x="13636924" y="2761824"/>
            <a:ext cx="4726455" cy="3065314"/>
          </a:xfrm>
        </p:spPr>
        <p:txBody>
          <a:bodyPr anchor="ctr">
            <a:noAutofit/>
          </a:bodyPr>
          <a:lstStyle>
            <a:lvl1pPr marL="0" indent="0">
              <a:buFont typeface="Arial" panose="020B0604020202020204" pitchFamily="34" charset="0"/>
              <a:buNone/>
              <a:defRPr sz="2968"/>
            </a:lvl1pPr>
            <a:lvl2pPr marL="753923" indent="0">
              <a:buFont typeface="Arial" panose="020B0604020202020204" pitchFamily="34" charset="0"/>
              <a:buNone/>
              <a:defRPr sz="2968"/>
            </a:lvl2pPr>
            <a:lvl3pPr marL="1507846" indent="0">
              <a:buFont typeface="Arial" panose="020B0604020202020204" pitchFamily="34" charset="0"/>
              <a:buNone/>
              <a:defRPr sz="2968"/>
            </a:lvl3pPr>
            <a:lvl4pPr marL="2261768" indent="0">
              <a:buFont typeface="Arial" panose="020B0604020202020204" pitchFamily="34" charset="0"/>
              <a:buNone/>
              <a:defRPr sz="2968"/>
            </a:lvl4pPr>
            <a:lvl5pPr marL="3015691" indent="0">
              <a:buFont typeface="Arial" panose="020B0604020202020204" pitchFamily="34" charset="0"/>
              <a:buNone/>
              <a:defRPr sz="2968"/>
            </a:lvl5pPr>
          </a:lstStyle>
          <a:p>
            <a:pPr lvl="0"/>
            <a:r>
              <a:rPr lang="en-US"/>
              <a:t>Click to edit Master text styles</a:t>
            </a:r>
          </a:p>
        </p:txBody>
      </p:sp>
      <p:sp>
        <p:nvSpPr>
          <p:cNvPr id="27" name="Picture Placeholder 9"/>
          <p:cNvSpPr>
            <a:spLocks noGrp="1"/>
          </p:cNvSpPr>
          <p:nvPr>
            <p:ph type="pic" sz="quarter" idx="19" hasCustomPrompt="1"/>
          </p:nvPr>
        </p:nvSpPr>
        <p:spPr bwMode="gray">
          <a:xfrm>
            <a:off x="10223221" y="6496299"/>
            <a:ext cx="3065099" cy="3065314"/>
          </a:xfrm>
          <a:prstGeom prst="ellipse">
            <a:avLst/>
          </a:prstGeom>
          <a:solidFill>
            <a:schemeClr val="bg1"/>
          </a:solidFill>
          <a:ln w="28575">
            <a:solidFill>
              <a:schemeClr val="bg1"/>
            </a:solidFill>
          </a:ln>
        </p:spPr>
        <p:txBody>
          <a:bodyPr anchor="ctr">
            <a:normAutofit/>
          </a:bodyPr>
          <a:lstStyle>
            <a:lvl1pPr marL="0" indent="0" algn="ctr">
              <a:buNone/>
              <a:defRPr sz="2968"/>
            </a:lvl1pPr>
          </a:lstStyle>
          <a:p>
            <a:r>
              <a:rPr lang="en-US" dirty="0"/>
              <a:t>Click Icon to add picture</a:t>
            </a:r>
          </a:p>
        </p:txBody>
      </p:sp>
      <p:sp>
        <p:nvSpPr>
          <p:cNvPr id="28" name="Text Placeholder 10"/>
          <p:cNvSpPr>
            <a:spLocks noGrp="1"/>
          </p:cNvSpPr>
          <p:nvPr>
            <p:ph type="body" sz="quarter" idx="20"/>
          </p:nvPr>
        </p:nvSpPr>
        <p:spPr bwMode="black">
          <a:xfrm>
            <a:off x="13636924" y="6496297"/>
            <a:ext cx="4726455" cy="3065314"/>
          </a:xfrm>
        </p:spPr>
        <p:txBody>
          <a:bodyPr anchor="ctr">
            <a:noAutofit/>
          </a:bodyPr>
          <a:lstStyle>
            <a:lvl1pPr marL="0" indent="0">
              <a:buFont typeface="Arial" panose="020B0604020202020204" pitchFamily="34" charset="0"/>
              <a:buNone/>
              <a:defRPr sz="2968"/>
            </a:lvl1pPr>
            <a:lvl2pPr marL="753923" indent="0">
              <a:buFont typeface="Arial" panose="020B0604020202020204" pitchFamily="34" charset="0"/>
              <a:buNone/>
              <a:defRPr sz="2968"/>
            </a:lvl2pPr>
            <a:lvl3pPr marL="1507846" indent="0">
              <a:buFont typeface="Arial" panose="020B0604020202020204" pitchFamily="34" charset="0"/>
              <a:buNone/>
              <a:defRPr sz="2968"/>
            </a:lvl3pPr>
            <a:lvl4pPr marL="2261768" indent="0">
              <a:buFont typeface="Arial" panose="020B0604020202020204" pitchFamily="34" charset="0"/>
              <a:buNone/>
              <a:defRPr sz="2968"/>
            </a:lvl4pPr>
            <a:lvl5pPr marL="3015691" indent="0">
              <a:buFont typeface="Arial" panose="020B0604020202020204" pitchFamily="34" charset="0"/>
              <a:buNone/>
              <a:defRPr sz="2968"/>
            </a:lvl5pPr>
          </a:lstStyle>
          <a:p>
            <a:pPr lvl="0"/>
            <a:r>
              <a:rPr lang="en-US"/>
              <a:t>Click to edit Master text styles</a:t>
            </a:r>
          </a:p>
        </p:txBody>
      </p:sp>
      <p:sp>
        <p:nvSpPr>
          <p:cNvPr id="3" name="Date Placeholder 11"/>
          <p:cNvSpPr>
            <a:spLocks noGrp="1"/>
          </p:cNvSpPr>
          <p:nvPr>
            <p:ph type="dt" sz="half" idx="10"/>
          </p:nvPr>
        </p:nvSpPr>
        <p:spPr bwMode="black"/>
        <p:txBody>
          <a:bodyPr/>
          <a:lstStyle/>
          <a:p>
            <a:fld id="{8DC79626-CE5A-4834-975C-E7305BA2E281}" type="datetime1">
              <a:rPr lang="en-US" smtClean="0"/>
              <a:t>2/9/2021</a:t>
            </a:fld>
            <a:endParaRPr lang="en-US" dirty="0"/>
          </a:p>
        </p:txBody>
      </p:sp>
      <p:sp>
        <p:nvSpPr>
          <p:cNvPr id="29" name="Footer Placeholder 12"/>
          <p:cNvSpPr>
            <a:spLocks noGrp="1"/>
          </p:cNvSpPr>
          <p:nvPr>
            <p:ph type="ftr" sz="quarter" idx="3"/>
          </p:nvPr>
        </p:nvSpPr>
        <p:spPr bwMode="black">
          <a:xfrm>
            <a:off x="5445153" y="10482091"/>
            <a:ext cx="9213797" cy="602118"/>
          </a:xfrm>
          <a:prstGeom prst="rect">
            <a:avLst/>
          </a:prstGeom>
        </p:spPr>
        <p:txBody>
          <a:bodyPr anchor="ctr"/>
          <a:lstStyle>
            <a:lvl1pPr algn="ctr">
              <a:defRPr sz="1979">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5" name="Slide Number Placeholder 13"/>
          <p:cNvSpPr>
            <a:spLocks noGrp="1"/>
          </p:cNvSpPr>
          <p:nvPr>
            <p:ph type="sldNum" sz="quarter" idx="12"/>
          </p:nvPr>
        </p:nvSpPr>
        <p:spPr bwMode="black"/>
        <p:txBody>
          <a:bodyPr/>
          <a:lstStyle/>
          <a:p>
            <a:fld id="{48F63A3B-78C7-47BE-AE5E-E10140E04643}" type="slidenum">
              <a:rPr lang="en-US" smtClean="0"/>
              <a:t>‹#›</a:t>
            </a:fld>
            <a:endParaRPr lang="en-US" dirty="0"/>
          </a:p>
        </p:txBody>
      </p:sp>
      <p:sp>
        <p:nvSpPr>
          <p:cNvPr id="16" name="Rectangle 14"/>
          <p:cNvSpPr/>
          <p:nvPr userDrawn="1"/>
        </p:nvSpPr>
        <p:spPr bwMode="auto">
          <a:xfrm>
            <a:off x="0" y="2005315"/>
            <a:ext cx="20104100" cy="1966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68"/>
          </a:p>
        </p:txBody>
      </p:sp>
    </p:spTree>
    <p:extLst>
      <p:ext uri="{BB962C8B-B14F-4D97-AF65-F5344CB8AC3E}">
        <p14:creationId xmlns:p14="http://schemas.microsoft.com/office/powerpoint/2010/main" val="179022899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eam Page (2-Up Horizontal)">
    <p:bg>
      <p:bgPr>
        <a:solidFill>
          <a:srgbClr val="E8E8E8"/>
        </a:solidFill>
        <a:effectLst/>
      </p:bgPr>
    </p:bg>
    <p:spTree>
      <p:nvGrpSpPr>
        <p:cNvPr id="1" name=""/>
        <p:cNvGrpSpPr/>
        <p:nvPr/>
      </p:nvGrpSpPr>
      <p:grpSpPr>
        <a:xfrm>
          <a:off x="0" y="0"/>
          <a:ext cx="0" cy="0"/>
          <a:chOff x="0" y="0"/>
          <a:chExt cx="0" cy="0"/>
        </a:xfrm>
      </p:grpSpPr>
      <p:sp>
        <p:nvSpPr>
          <p:cNvPr id="15" name="Rectangle 1"/>
          <p:cNvSpPr/>
          <p:nvPr userDrawn="1"/>
        </p:nvSpPr>
        <p:spPr bwMode="black">
          <a:xfrm>
            <a:off x="0" y="-211"/>
            <a:ext cx="20099074" cy="2005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2968"/>
          </a:p>
        </p:txBody>
      </p:sp>
      <p:sp>
        <p:nvSpPr>
          <p:cNvPr id="14" name="Title 2"/>
          <p:cNvSpPr>
            <a:spLocks noGrp="1"/>
          </p:cNvSpPr>
          <p:nvPr>
            <p:ph type="title"/>
          </p:nvPr>
        </p:nvSpPr>
        <p:spPr bwMode="white">
          <a:xfrm>
            <a:off x="1382157" y="-1"/>
            <a:ext cx="17339786" cy="2005315"/>
          </a:xfrm>
          <a:noFill/>
        </p:spPr>
        <p:txBody>
          <a:bodyPr lIns="0" rIns="0">
            <a:normAutofit/>
          </a:bodyPr>
          <a:lstStyle>
            <a:lvl1pPr algn="r">
              <a:defRPr sz="5936">
                <a:solidFill>
                  <a:schemeClr val="bg1"/>
                </a:solidFill>
              </a:defRPr>
            </a:lvl1pPr>
          </a:lstStyle>
          <a:p>
            <a:r>
              <a:rPr lang="en-US"/>
              <a:t>Click to edit Master title style</a:t>
            </a:r>
            <a:endParaRPr lang="en-US" dirty="0"/>
          </a:p>
        </p:txBody>
      </p:sp>
      <p:sp>
        <p:nvSpPr>
          <p:cNvPr id="19" name="Picture Placeholder 3"/>
          <p:cNvSpPr>
            <a:spLocks noGrp="1"/>
          </p:cNvSpPr>
          <p:nvPr>
            <p:ph type="pic" sz="quarter" idx="13" hasCustomPrompt="1"/>
          </p:nvPr>
        </p:nvSpPr>
        <p:spPr bwMode="gray">
          <a:xfrm>
            <a:off x="1329608" y="4240972"/>
            <a:ext cx="3065099" cy="3065314"/>
          </a:xfrm>
          <a:prstGeom prst="ellipse">
            <a:avLst/>
          </a:prstGeom>
          <a:solidFill>
            <a:schemeClr val="bg1"/>
          </a:solidFill>
          <a:ln w="28575">
            <a:solidFill>
              <a:schemeClr val="bg1"/>
            </a:solidFill>
          </a:ln>
        </p:spPr>
        <p:txBody>
          <a:bodyPr anchor="ctr">
            <a:normAutofit/>
          </a:bodyPr>
          <a:lstStyle>
            <a:lvl1pPr marL="0" indent="0" algn="ctr">
              <a:buNone/>
              <a:defRPr sz="2968"/>
            </a:lvl1pPr>
          </a:lstStyle>
          <a:p>
            <a:r>
              <a:rPr lang="en-US" dirty="0"/>
              <a:t>Click Icon to add picture</a:t>
            </a:r>
          </a:p>
        </p:txBody>
      </p:sp>
      <p:sp>
        <p:nvSpPr>
          <p:cNvPr id="24" name="Text Placeholder 4"/>
          <p:cNvSpPr>
            <a:spLocks noGrp="1"/>
          </p:cNvSpPr>
          <p:nvPr>
            <p:ph type="body" sz="quarter" idx="16"/>
          </p:nvPr>
        </p:nvSpPr>
        <p:spPr bwMode="black">
          <a:xfrm>
            <a:off x="4743311" y="4240974"/>
            <a:ext cx="4726455" cy="3065314"/>
          </a:xfrm>
        </p:spPr>
        <p:txBody>
          <a:bodyPr anchor="ctr">
            <a:noAutofit/>
          </a:bodyPr>
          <a:lstStyle>
            <a:lvl1pPr marL="0" indent="0">
              <a:spcBef>
                <a:spcPts val="0"/>
              </a:spcBef>
              <a:buFont typeface="Arial" panose="020B0604020202020204" pitchFamily="34" charset="0"/>
              <a:buNone/>
              <a:defRPr sz="2968"/>
            </a:lvl1pPr>
            <a:lvl2pPr marL="753923" indent="0">
              <a:buFont typeface="Arial" panose="020B0604020202020204" pitchFamily="34" charset="0"/>
              <a:buNone/>
              <a:defRPr sz="2968"/>
            </a:lvl2pPr>
            <a:lvl3pPr marL="1507846" indent="0">
              <a:buFont typeface="Arial" panose="020B0604020202020204" pitchFamily="34" charset="0"/>
              <a:buNone/>
              <a:defRPr sz="2968"/>
            </a:lvl3pPr>
            <a:lvl4pPr marL="2261768" indent="0">
              <a:buFont typeface="Arial" panose="020B0604020202020204" pitchFamily="34" charset="0"/>
              <a:buNone/>
              <a:defRPr sz="2968"/>
            </a:lvl4pPr>
            <a:lvl5pPr marL="3015691" indent="0">
              <a:buFont typeface="Arial" panose="020B0604020202020204" pitchFamily="34" charset="0"/>
              <a:buNone/>
              <a:defRPr sz="2968"/>
            </a:lvl5pPr>
          </a:lstStyle>
          <a:p>
            <a:pPr lvl="0"/>
            <a:r>
              <a:rPr lang="en-US"/>
              <a:t>Click to edit Master text styles</a:t>
            </a:r>
          </a:p>
        </p:txBody>
      </p:sp>
      <p:sp>
        <p:nvSpPr>
          <p:cNvPr id="25" name="Picture Placeholder 5"/>
          <p:cNvSpPr>
            <a:spLocks noGrp="1"/>
          </p:cNvSpPr>
          <p:nvPr>
            <p:ph type="pic" sz="quarter" idx="17" hasCustomPrompt="1"/>
          </p:nvPr>
        </p:nvSpPr>
        <p:spPr bwMode="gray">
          <a:xfrm>
            <a:off x="10223221" y="4240972"/>
            <a:ext cx="3065099" cy="3065314"/>
          </a:xfrm>
          <a:prstGeom prst="ellipse">
            <a:avLst/>
          </a:prstGeom>
          <a:solidFill>
            <a:schemeClr val="bg1"/>
          </a:solidFill>
          <a:ln w="28575">
            <a:solidFill>
              <a:schemeClr val="bg1"/>
            </a:solidFill>
          </a:ln>
        </p:spPr>
        <p:txBody>
          <a:bodyPr anchor="ctr">
            <a:normAutofit/>
          </a:bodyPr>
          <a:lstStyle>
            <a:lvl1pPr marL="0" indent="0" algn="ctr">
              <a:buNone/>
              <a:defRPr sz="2968"/>
            </a:lvl1pPr>
          </a:lstStyle>
          <a:p>
            <a:r>
              <a:rPr lang="en-US" dirty="0"/>
              <a:t>Click Icon to add picture</a:t>
            </a:r>
          </a:p>
        </p:txBody>
      </p:sp>
      <p:sp>
        <p:nvSpPr>
          <p:cNvPr id="26" name="Text Placeholder 6"/>
          <p:cNvSpPr>
            <a:spLocks noGrp="1"/>
          </p:cNvSpPr>
          <p:nvPr>
            <p:ph type="body" sz="quarter" idx="18"/>
          </p:nvPr>
        </p:nvSpPr>
        <p:spPr bwMode="black">
          <a:xfrm>
            <a:off x="13636924" y="4240974"/>
            <a:ext cx="4726455" cy="3065314"/>
          </a:xfrm>
        </p:spPr>
        <p:txBody>
          <a:bodyPr anchor="ctr">
            <a:noAutofit/>
          </a:bodyPr>
          <a:lstStyle>
            <a:lvl1pPr marL="0" indent="0">
              <a:spcBef>
                <a:spcPts val="0"/>
              </a:spcBef>
              <a:buFont typeface="Arial" panose="020B0604020202020204" pitchFamily="34" charset="0"/>
              <a:buNone/>
              <a:defRPr sz="2968"/>
            </a:lvl1pPr>
            <a:lvl2pPr marL="753923" indent="0">
              <a:buFont typeface="Arial" panose="020B0604020202020204" pitchFamily="34" charset="0"/>
              <a:buNone/>
              <a:defRPr sz="2968"/>
            </a:lvl2pPr>
            <a:lvl3pPr marL="1507846" indent="0">
              <a:buFont typeface="Arial" panose="020B0604020202020204" pitchFamily="34" charset="0"/>
              <a:buNone/>
              <a:defRPr sz="2968"/>
            </a:lvl3pPr>
            <a:lvl4pPr marL="2261768" indent="0">
              <a:buFont typeface="Arial" panose="020B0604020202020204" pitchFamily="34" charset="0"/>
              <a:buNone/>
              <a:defRPr sz="2968"/>
            </a:lvl4pPr>
            <a:lvl5pPr marL="3015691" indent="0">
              <a:buFont typeface="Arial" panose="020B0604020202020204" pitchFamily="34" charset="0"/>
              <a:buNone/>
              <a:defRPr sz="2968"/>
            </a:lvl5pPr>
          </a:lstStyle>
          <a:p>
            <a:pPr lvl="0"/>
            <a:r>
              <a:rPr lang="en-US"/>
              <a:t>Click to edit Master text styles</a:t>
            </a:r>
          </a:p>
        </p:txBody>
      </p:sp>
      <p:sp>
        <p:nvSpPr>
          <p:cNvPr id="3" name="Date Placeholder 7"/>
          <p:cNvSpPr>
            <a:spLocks noGrp="1"/>
          </p:cNvSpPr>
          <p:nvPr>
            <p:ph type="dt" sz="half" idx="10"/>
          </p:nvPr>
        </p:nvSpPr>
        <p:spPr bwMode="black"/>
        <p:txBody>
          <a:bodyPr/>
          <a:lstStyle/>
          <a:p>
            <a:fld id="{7F519661-29C3-4FE0-9FC3-375A85A42C46}" type="datetime1">
              <a:rPr lang="en-US" smtClean="0"/>
              <a:t>2/9/2021</a:t>
            </a:fld>
            <a:endParaRPr lang="en-US" dirty="0"/>
          </a:p>
        </p:txBody>
      </p:sp>
      <p:sp>
        <p:nvSpPr>
          <p:cNvPr id="20" name="Footer Placeholder 8"/>
          <p:cNvSpPr>
            <a:spLocks noGrp="1"/>
          </p:cNvSpPr>
          <p:nvPr>
            <p:ph type="ftr" sz="quarter" idx="3"/>
          </p:nvPr>
        </p:nvSpPr>
        <p:spPr bwMode="black">
          <a:xfrm>
            <a:off x="5445153" y="10482091"/>
            <a:ext cx="9213797" cy="602118"/>
          </a:xfrm>
          <a:prstGeom prst="rect">
            <a:avLst/>
          </a:prstGeom>
        </p:spPr>
        <p:txBody>
          <a:bodyPr anchor="ctr"/>
          <a:lstStyle>
            <a:lvl1pPr algn="ctr">
              <a:defRPr sz="1979">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5" name="Slide Number Placeholder 9"/>
          <p:cNvSpPr>
            <a:spLocks noGrp="1"/>
          </p:cNvSpPr>
          <p:nvPr>
            <p:ph type="sldNum" sz="quarter" idx="12"/>
          </p:nvPr>
        </p:nvSpPr>
        <p:spPr bwMode="black"/>
        <p:txBody>
          <a:bodyPr/>
          <a:lstStyle/>
          <a:p>
            <a:fld id="{48F63A3B-78C7-47BE-AE5E-E10140E04643}" type="slidenum">
              <a:rPr lang="en-US" smtClean="0"/>
              <a:t>‹#›</a:t>
            </a:fld>
            <a:endParaRPr lang="en-US" dirty="0"/>
          </a:p>
        </p:txBody>
      </p:sp>
      <p:sp>
        <p:nvSpPr>
          <p:cNvPr id="16" name="Rectangle 10"/>
          <p:cNvSpPr/>
          <p:nvPr userDrawn="1"/>
        </p:nvSpPr>
        <p:spPr bwMode="auto">
          <a:xfrm>
            <a:off x="0" y="2005315"/>
            <a:ext cx="20104100" cy="1966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68"/>
          </a:p>
        </p:txBody>
      </p:sp>
    </p:spTree>
    <p:extLst>
      <p:ext uri="{BB962C8B-B14F-4D97-AF65-F5344CB8AC3E}">
        <p14:creationId xmlns:p14="http://schemas.microsoft.com/office/powerpoint/2010/main" val="4921083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Alterna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8E6DD2-9891-4205-A7CA-B11AAA0D8FCE}"/>
              </a:ext>
            </a:extLst>
          </p:cNvPr>
          <p:cNvSpPr>
            <a:spLocks noGrp="1"/>
          </p:cNvSpPr>
          <p:nvPr>
            <p:ph type="title"/>
          </p:nvPr>
        </p:nvSpPr>
        <p:spPr>
          <a:xfrm>
            <a:off x="657079" y="12569"/>
            <a:ext cx="18583574" cy="1809494"/>
          </a:xfrm>
        </p:spPr>
        <p:txBody>
          <a:bodyPr>
            <a:normAutofit/>
          </a:bodyPr>
          <a:lstStyle>
            <a:lvl1pPr>
              <a:defRPr sz="5277">
                <a:solidFill>
                  <a:srgbClr val="223A73"/>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CAC35280-A136-409F-A310-6A80025D9BC8}"/>
              </a:ext>
            </a:extLst>
          </p:cNvPr>
          <p:cNvSpPr>
            <a:spLocks noGrp="1"/>
          </p:cNvSpPr>
          <p:nvPr>
            <p:ph idx="1"/>
          </p:nvPr>
        </p:nvSpPr>
        <p:spPr/>
        <p:txBody>
          <a:bodyPr>
            <a:noAutofit/>
          </a:bodyPr>
          <a:lstStyle>
            <a:lvl1pPr>
              <a:defRPr>
                <a:solidFill>
                  <a:srgbClr val="12A6D9"/>
                </a:solidFill>
                <a:latin typeface="Segoe UI" panose="020B0502040204020203" pitchFamily="34" charset="0"/>
                <a:cs typeface="Segoe UI" panose="020B0502040204020203" pitchFamily="34" charset="0"/>
              </a:defRPr>
            </a:lvl1pPr>
            <a:lvl2pPr>
              <a:defRPr>
                <a:solidFill>
                  <a:srgbClr val="223A73"/>
                </a:solidFill>
                <a:latin typeface="Segoe UI" panose="020B0502040204020203" pitchFamily="34" charset="0"/>
                <a:cs typeface="Segoe UI" panose="020B0502040204020203" pitchFamily="34" charset="0"/>
              </a:defRPr>
            </a:lvl2pPr>
            <a:lvl3pPr>
              <a:defRPr>
                <a:solidFill>
                  <a:srgbClr val="223A73"/>
                </a:solidFill>
                <a:latin typeface="Segoe UI" panose="020B0502040204020203" pitchFamily="34" charset="0"/>
                <a:cs typeface="Segoe UI" panose="020B0502040204020203" pitchFamily="34" charset="0"/>
              </a:defRPr>
            </a:lvl3pPr>
            <a:lvl4pPr>
              <a:defRPr>
                <a:solidFill>
                  <a:srgbClr val="223A73"/>
                </a:solidFill>
                <a:latin typeface="Segoe UI" panose="020B0502040204020203" pitchFamily="34" charset="0"/>
                <a:cs typeface="Segoe UI" panose="020B0502040204020203" pitchFamily="34" charset="0"/>
              </a:defRPr>
            </a:lvl4pPr>
            <a:lvl5pPr>
              <a:defRPr>
                <a:solidFill>
                  <a:srgbClr val="223A73"/>
                </a:solidFill>
                <a:latin typeface="Segoe UI" panose="020B0502040204020203" pitchFamily="34" charset="0"/>
                <a:cs typeface="Segoe UI" panose="020B050204020402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a:extLst>
              <a:ext uri="{FF2B5EF4-FFF2-40B4-BE49-F238E27FC236}">
                <a16:creationId xmlns:a16="http://schemas.microsoft.com/office/drawing/2014/main" id="{A6A46C18-E683-45AF-A08E-4FF2AFBA8125}"/>
              </a:ext>
            </a:extLst>
          </p:cNvPr>
          <p:cNvSpPr>
            <a:spLocks noGrp="1"/>
          </p:cNvSpPr>
          <p:nvPr>
            <p:ph type="dt" sz="half" idx="2"/>
          </p:nvPr>
        </p:nvSpPr>
        <p:spPr>
          <a:xfrm>
            <a:off x="14905106" y="10547303"/>
            <a:ext cx="4523423" cy="762047"/>
          </a:xfrm>
          <a:prstGeom prst="rect">
            <a:avLst/>
          </a:prstGeom>
        </p:spPr>
        <p:txBody>
          <a:bodyPr vert="horz" lIns="91440" tIns="45720" rIns="91440" bIns="45720" rtlCol="0" anchor="ctr" anchorCtr="0"/>
          <a:lstStyle>
            <a:lvl1pPr algn="r">
              <a:defRPr sz="1979" b="1">
                <a:solidFill>
                  <a:schemeClr val="bg1"/>
                </a:solidFill>
                <a:latin typeface="Segoe UI" panose="020B0502040204020203" pitchFamily="34" charset="0"/>
                <a:cs typeface="Segoe UI" panose="020B0502040204020203" pitchFamily="34" charset="0"/>
              </a:defRPr>
            </a:lvl1pPr>
          </a:lstStyle>
          <a:p>
            <a:fld id="{BD3B100C-3CB1-4145-A997-6041B3EB56DC}" type="datetime4">
              <a:rPr lang="en-US" smtClean="0"/>
              <a:t>February 9, 2021</a:t>
            </a:fld>
            <a:r>
              <a:rPr lang="en-US"/>
              <a:t>  |  </a:t>
            </a:r>
            <a:endParaRPr lang="en-US" dirty="0"/>
          </a:p>
        </p:txBody>
      </p:sp>
      <p:sp>
        <p:nvSpPr>
          <p:cNvPr id="7" name="Slide Number Placeholder 4">
            <a:extLst>
              <a:ext uri="{FF2B5EF4-FFF2-40B4-BE49-F238E27FC236}">
                <a16:creationId xmlns:a16="http://schemas.microsoft.com/office/drawing/2014/main" id="{D9E3063E-7845-4AD7-837F-EEF4DAA54375}"/>
              </a:ext>
            </a:extLst>
          </p:cNvPr>
          <p:cNvSpPr>
            <a:spLocks noGrp="1"/>
          </p:cNvSpPr>
          <p:nvPr>
            <p:ph type="sldNum" sz="quarter" idx="4"/>
          </p:nvPr>
        </p:nvSpPr>
        <p:spPr>
          <a:xfrm>
            <a:off x="19314295" y="10559122"/>
            <a:ext cx="789805" cy="762047"/>
          </a:xfrm>
          <a:prstGeom prst="rect">
            <a:avLst/>
          </a:prstGeom>
        </p:spPr>
        <p:txBody>
          <a:bodyPr vert="horz" lIns="91440" tIns="45720" rIns="91440" bIns="45720" rtlCol="0" anchor="ctr" anchorCtr="0"/>
          <a:lstStyle>
            <a:lvl1pPr algn="l">
              <a:defRPr sz="1979" b="1">
                <a:solidFill>
                  <a:schemeClr val="bg1"/>
                </a:solidFill>
                <a:latin typeface="Segoe UI" panose="020B0502040204020203" pitchFamily="34" charset="0"/>
                <a:cs typeface="Segoe UI" panose="020B0502040204020203" pitchFamily="34" charset="0"/>
              </a:defRPr>
            </a:lvl1pPr>
          </a:lstStyle>
          <a:p>
            <a:fld id="{9DAB4538-BD83-4061-8E62-86E96E8E1D20}" type="slidenum">
              <a:rPr lang="en-US" smtClean="0"/>
              <a:pPr/>
              <a:t>‹#›</a:t>
            </a:fld>
            <a:endParaRPr lang="en-US" dirty="0"/>
          </a:p>
        </p:txBody>
      </p:sp>
    </p:spTree>
    <p:extLst>
      <p:ext uri="{BB962C8B-B14F-4D97-AF65-F5344CB8AC3E}">
        <p14:creationId xmlns:p14="http://schemas.microsoft.com/office/powerpoint/2010/main" val="245202150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Icons (4-Up Vertical)">
    <p:bg bwMode="gray">
      <p:bgRef idx="1001">
        <a:schemeClr val="bg1"/>
      </p:bgRef>
    </p:bg>
    <p:spTree>
      <p:nvGrpSpPr>
        <p:cNvPr id="1" name=""/>
        <p:cNvGrpSpPr/>
        <p:nvPr/>
      </p:nvGrpSpPr>
      <p:grpSpPr>
        <a:xfrm>
          <a:off x="0" y="0"/>
          <a:ext cx="0" cy="0"/>
          <a:chOff x="0" y="0"/>
          <a:chExt cx="0" cy="0"/>
        </a:xfrm>
      </p:grpSpPr>
      <p:sp>
        <p:nvSpPr>
          <p:cNvPr id="22" name="Rectangle 1"/>
          <p:cNvSpPr/>
          <p:nvPr userDrawn="1"/>
        </p:nvSpPr>
        <p:spPr bwMode="black">
          <a:xfrm>
            <a:off x="0" y="-211"/>
            <a:ext cx="20099074" cy="2005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2968"/>
          </a:p>
        </p:txBody>
      </p:sp>
      <p:sp>
        <p:nvSpPr>
          <p:cNvPr id="21" name="Title 2"/>
          <p:cNvSpPr>
            <a:spLocks noGrp="1"/>
          </p:cNvSpPr>
          <p:nvPr>
            <p:ph type="title"/>
          </p:nvPr>
        </p:nvSpPr>
        <p:spPr bwMode="white">
          <a:xfrm>
            <a:off x="1382157" y="-1"/>
            <a:ext cx="17339786" cy="2005315"/>
          </a:xfrm>
          <a:noFill/>
        </p:spPr>
        <p:txBody>
          <a:bodyPr lIns="0" rIns="0">
            <a:normAutofit/>
          </a:bodyPr>
          <a:lstStyle>
            <a:lvl1pPr algn="r">
              <a:defRPr sz="5936">
                <a:solidFill>
                  <a:schemeClr val="bg1"/>
                </a:solidFill>
              </a:defRPr>
            </a:lvl1pPr>
          </a:lstStyle>
          <a:p>
            <a:r>
              <a:rPr lang="en-US"/>
              <a:t>Click to edit Master title style</a:t>
            </a:r>
            <a:endParaRPr lang="en-US" dirty="0"/>
          </a:p>
        </p:txBody>
      </p:sp>
      <p:sp>
        <p:nvSpPr>
          <p:cNvPr id="6" name="Picture Placeholder 3"/>
          <p:cNvSpPr>
            <a:spLocks noGrp="1"/>
          </p:cNvSpPr>
          <p:nvPr>
            <p:ph type="pic" sz="quarter" idx="13" hasCustomPrompt="1"/>
          </p:nvPr>
        </p:nvSpPr>
        <p:spPr bwMode="gray">
          <a:xfrm>
            <a:off x="1329608" y="3268298"/>
            <a:ext cx="3454307" cy="3454550"/>
          </a:xfrm>
          <a:prstGeom prst="rect">
            <a:avLst/>
          </a:prstGeom>
          <a:solidFill>
            <a:schemeClr val="bg1"/>
          </a:solidFill>
          <a:ln w="28575">
            <a:noFill/>
          </a:ln>
        </p:spPr>
        <p:txBody>
          <a:bodyPr anchor="ctr">
            <a:normAutofit/>
          </a:bodyPr>
          <a:lstStyle>
            <a:lvl1pPr marL="0" indent="0" algn="ctr">
              <a:buNone/>
              <a:defRPr sz="2968"/>
            </a:lvl1pPr>
          </a:lstStyle>
          <a:p>
            <a:r>
              <a:rPr lang="en-US" dirty="0"/>
              <a:t>Click Icon to add picture</a:t>
            </a:r>
          </a:p>
        </p:txBody>
      </p:sp>
      <p:sp>
        <p:nvSpPr>
          <p:cNvPr id="7" name="Text Placeholder 4"/>
          <p:cNvSpPr>
            <a:spLocks noGrp="1"/>
          </p:cNvSpPr>
          <p:nvPr>
            <p:ph type="body" sz="quarter" idx="15" hasCustomPrompt="1"/>
          </p:nvPr>
        </p:nvSpPr>
        <p:spPr bwMode="black">
          <a:xfrm>
            <a:off x="959231" y="7165468"/>
            <a:ext cx="4192439" cy="2677854"/>
          </a:xfrm>
        </p:spPr>
        <p:txBody>
          <a:bodyPr>
            <a:normAutofit/>
          </a:bodyPr>
          <a:lstStyle>
            <a:lvl1pPr marL="0" indent="0" algn="ctr">
              <a:lnSpc>
                <a:spcPct val="100000"/>
              </a:lnSpc>
              <a:spcBef>
                <a:spcPts val="0"/>
              </a:spcBef>
              <a:buNone/>
              <a:defRPr sz="2968" b="0">
                <a:solidFill>
                  <a:schemeClr val="tx2"/>
                </a:solidFill>
              </a:defRPr>
            </a:lvl1pPr>
          </a:lstStyle>
          <a:p>
            <a:pPr lvl="0"/>
            <a:r>
              <a:rPr lang="en-US" dirty="0"/>
              <a:t>Click to edit text</a:t>
            </a:r>
          </a:p>
        </p:txBody>
      </p:sp>
      <p:sp>
        <p:nvSpPr>
          <p:cNvPr id="10" name="Picture Placeholder 5"/>
          <p:cNvSpPr>
            <a:spLocks noGrp="1"/>
          </p:cNvSpPr>
          <p:nvPr>
            <p:ph type="pic" sz="quarter" idx="16" hasCustomPrompt="1"/>
          </p:nvPr>
        </p:nvSpPr>
        <p:spPr bwMode="gray">
          <a:xfrm>
            <a:off x="6012392" y="3244673"/>
            <a:ext cx="3454307" cy="3454550"/>
          </a:xfrm>
          <a:prstGeom prst="rect">
            <a:avLst/>
          </a:prstGeom>
          <a:solidFill>
            <a:schemeClr val="bg1"/>
          </a:solidFill>
          <a:ln w="28575">
            <a:noFill/>
          </a:ln>
        </p:spPr>
        <p:txBody>
          <a:bodyPr anchor="ctr">
            <a:normAutofit/>
          </a:bodyPr>
          <a:lstStyle>
            <a:lvl1pPr marL="0" indent="0" algn="ctr">
              <a:buNone/>
              <a:defRPr sz="2968"/>
            </a:lvl1pPr>
          </a:lstStyle>
          <a:p>
            <a:r>
              <a:rPr lang="en-US" dirty="0"/>
              <a:t>Click Icon to add picture</a:t>
            </a:r>
          </a:p>
        </p:txBody>
      </p:sp>
      <p:sp>
        <p:nvSpPr>
          <p:cNvPr id="11" name="Text Placeholder 6"/>
          <p:cNvSpPr>
            <a:spLocks noGrp="1"/>
          </p:cNvSpPr>
          <p:nvPr>
            <p:ph type="body" sz="quarter" idx="17" hasCustomPrompt="1"/>
          </p:nvPr>
        </p:nvSpPr>
        <p:spPr bwMode="black">
          <a:xfrm>
            <a:off x="5642015" y="7165469"/>
            <a:ext cx="4192439" cy="2677852"/>
          </a:xfrm>
        </p:spPr>
        <p:txBody>
          <a:bodyPr>
            <a:normAutofit/>
          </a:bodyPr>
          <a:lstStyle>
            <a:lvl1pPr marL="0" indent="0" algn="ctr">
              <a:lnSpc>
                <a:spcPct val="100000"/>
              </a:lnSpc>
              <a:spcBef>
                <a:spcPts val="0"/>
              </a:spcBef>
              <a:buNone/>
              <a:defRPr sz="2968" b="0">
                <a:solidFill>
                  <a:schemeClr val="tx2"/>
                </a:solidFill>
              </a:defRPr>
            </a:lvl1pPr>
          </a:lstStyle>
          <a:p>
            <a:pPr lvl="0"/>
            <a:r>
              <a:rPr lang="en-US" dirty="0"/>
              <a:t>Click to edit text</a:t>
            </a:r>
          </a:p>
        </p:txBody>
      </p:sp>
      <p:sp>
        <p:nvSpPr>
          <p:cNvPr id="12" name="Picture Placeholder 7"/>
          <p:cNvSpPr>
            <a:spLocks noGrp="1"/>
          </p:cNvSpPr>
          <p:nvPr>
            <p:ph type="pic" sz="quarter" idx="18" hasCustomPrompt="1"/>
          </p:nvPr>
        </p:nvSpPr>
        <p:spPr bwMode="gray">
          <a:xfrm>
            <a:off x="10695177" y="3244673"/>
            <a:ext cx="3454307" cy="3454550"/>
          </a:xfrm>
          <a:prstGeom prst="rect">
            <a:avLst/>
          </a:prstGeom>
          <a:solidFill>
            <a:schemeClr val="bg1"/>
          </a:solidFill>
          <a:ln w="28575">
            <a:noFill/>
          </a:ln>
        </p:spPr>
        <p:txBody>
          <a:bodyPr anchor="ctr">
            <a:normAutofit/>
          </a:bodyPr>
          <a:lstStyle>
            <a:lvl1pPr marL="0" indent="0" algn="ctr">
              <a:buNone/>
              <a:defRPr sz="2968"/>
            </a:lvl1pPr>
          </a:lstStyle>
          <a:p>
            <a:r>
              <a:rPr lang="en-US" dirty="0"/>
              <a:t>Click Icon to add picture</a:t>
            </a:r>
          </a:p>
        </p:txBody>
      </p:sp>
      <p:sp>
        <p:nvSpPr>
          <p:cNvPr id="13" name="Text Placeholder 8"/>
          <p:cNvSpPr>
            <a:spLocks noGrp="1"/>
          </p:cNvSpPr>
          <p:nvPr>
            <p:ph type="body" sz="quarter" idx="19" hasCustomPrompt="1"/>
          </p:nvPr>
        </p:nvSpPr>
        <p:spPr bwMode="black">
          <a:xfrm>
            <a:off x="10324800" y="7165469"/>
            <a:ext cx="4192439" cy="2677852"/>
          </a:xfrm>
        </p:spPr>
        <p:txBody>
          <a:bodyPr>
            <a:normAutofit/>
          </a:bodyPr>
          <a:lstStyle>
            <a:lvl1pPr marL="0" indent="0" algn="ctr">
              <a:lnSpc>
                <a:spcPct val="100000"/>
              </a:lnSpc>
              <a:spcBef>
                <a:spcPts val="0"/>
              </a:spcBef>
              <a:buNone/>
              <a:defRPr sz="2968" b="0">
                <a:solidFill>
                  <a:schemeClr val="tx2"/>
                </a:solidFill>
              </a:defRPr>
            </a:lvl1pPr>
          </a:lstStyle>
          <a:p>
            <a:pPr lvl="0"/>
            <a:r>
              <a:rPr lang="en-US" dirty="0"/>
              <a:t>Click to edit text</a:t>
            </a:r>
          </a:p>
        </p:txBody>
      </p:sp>
      <p:sp>
        <p:nvSpPr>
          <p:cNvPr id="14" name="Picture Placeholder 9"/>
          <p:cNvSpPr>
            <a:spLocks noGrp="1"/>
          </p:cNvSpPr>
          <p:nvPr>
            <p:ph type="pic" sz="quarter" idx="20" hasCustomPrompt="1"/>
          </p:nvPr>
        </p:nvSpPr>
        <p:spPr bwMode="gray">
          <a:xfrm>
            <a:off x="15377961" y="3244673"/>
            <a:ext cx="3454307" cy="3454550"/>
          </a:xfrm>
          <a:prstGeom prst="rect">
            <a:avLst/>
          </a:prstGeom>
          <a:solidFill>
            <a:schemeClr val="bg1"/>
          </a:solidFill>
          <a:ln w="28575">
            <a:noFill/>
          </a:ln>
        </p:spPr>
        <p:txBody>
          <a:bodyPr anchor="ctr">
            <a:normAutofit/>
          </a:bodyPr>
          <a:lstStyle>
            <a:lvl1pPr marL="0" indent="0" algn="ctr">
              <a:buNone/>
              <a:defRPr sz="2968"/>
            </a:lvl1pPr>
          </a:lstStyle>
          <a:p>
            <a:r>
              <a:rPr lang="en-US" dirty="0"/>
              <a:t>Click Icon to add picture</a:t>
            </a:r>
          </a:p>
        </p:txBody>
      </p:sp>
      <p:sp>
        <p:nvSpPr>
          <p:cNvPr id="15" name="Text Placeholder 10"/>
          <p:cNvSpPr>
            <a:spLocks noGrp="1"/>
          </p:cNvSpPr>
          <p:nvPr>
            <p:ph type="body" sz="quarter" idx="21" hasCustomPrompt="1"/>
          </p:nvPr>
        </p:nvSpPr>
        <p:spPr bwMode="black">
          <a:xfrm>
            <a:off x="15007584" y="7158896"/>
            <a:ext cx="4192439" cy="2684425"/>
          </a:xfrm>
        </p:spPr>
        <p:txBody>
          <a:bodyPr>
            <a:normAutofit/>
          </a:bodyPr>
          <a:lstStyle>
            <a:lvl1pPr marL="0" indent="0" algn="ctr">
              <a:lnSpc>
                <a:spcPct val="100000"/>
              </a:lnSpc>
              <a:spcBef>
                <a:spcPts val="0"/>
              </a:spcBef>
              <a:buNone/>
              <a:defRPr sz="2968" b="0">
                <a:solidFill>
                  <a:schemeClr val="tx2"/>
                </a:solidFill>
              </a:defRPr>
            </a:lvl1pPr>
          </a:lstStyle>
          <a:p>
            <a:pPr lvl="0"/>
            <a:r>
              <a:rPr lang="en-US" dirty="0"/>
              <a:t>Click to edit text</a:t>
            </a:r>
          </a:p>
        </p:txBody>
      </p:sp>
      <p:sp>
        <p:nvSpPr>
          <p:cNvPr id="3" name="Date Placeholder 11"/>
          <p:cNvSpPr>
            <a:spLocks noGrp="1"/>
          </p:cNvSpPr>
          <p:nvPr>
            <p:ph type="dt" sz="half" idx="10"/>
          </p:nvPr>
        </p:nvSpPr>
        <p:spPr bwMode="black"/>
        <p:txBody>
          <a:bodyPr/>
          <a:lstStyle/>
          <a:p>
            <a:fld id="{4B4EEDC6-36CA-4209-B482-2ED76AA0BF08}" type="datetime1">
              <a:rPr lang="en-US" smtClean="0"/>
              <a:t>2/9/2021</a:t>
            </a:fld>
            <a:endParaRPr lang="en-US" dirty="0"/>
          </a:p>
        </p:txBody>
      </p:sp>
      <p:sp>
        <p:nvSpPr>
          <p:cNvPr id="20" name="Footer Placeholder 12"/>
          <p:cNvSpPr>
            <a:spLocks noGrp="1"/>
          </p:cNvSpPr>
          <p:nvPr>
            <p:ph type="ftr" sz="quarter" idx="3"/>
          </p:nvPr>
        </p:nvSpPr>
        <p:spPr bwMode="black">
          <a:xfrm>
            <a:off x="5445153" y="10482091"/>
            <a:ext cx="9213797" cy="602118"/>
          </a:xfrm>
          <a:prstGeom prst="rect">
            <a:avLst/>
          </a:prstGeom>
        </p:spPr>
        <p:txBody>
          <a:bodyPr anchor="ctr"/>
          <a:lstStyle>
            <a:lvl1pPr algn="ctr">
              <a:defRPr sz="1979">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5" name="Slide Number Placeholder 13"/>
          <p:cNvSpPr>
            <a:spLocks noGrp="1"/>
          </p:cNvSpPr>
          <p:nvPr>
            <p:ph type="sldNum" sz="quarter" idx="12"/>
          </p:nvPr>
        </p:nvSpPr>
        <p:spPr bwMode="black"/>
        <p:txBody>
          <a:bodyPr/>
          <a:lstStyle/>
          <a:p>
            <a:fld id="{48F63A3B-78C7-47BE-AE5E-E10140E04643}" type="slidenum">
              <a:rPr lang="en-US" smtClean="0"/>
              <a:t>‹#›</a:t>
            </a:fld>
            <a:endParaRPr lang="en-US" dirty="0"/>
          </a:p>
        </p:txBody>
      </p:sp>
      <p:sp>
        <p:nvSpPr>
          <p:cNvPr id="19" name="Rectangle 14"/>
          <p:cNvSpPr/>
          <p:nvPr userDrawn="1"/>
        </p:nvSpPr>
        <p:spPr bwMode="auto">
          <a:xfrm>
            <a:off x="0" y="2005315"/>
            <a:ext cx="20104100" cy="1966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68"/>
          </a:p>
        </p:txBody>
      </p:sp>
    </p:spTree>
    <p:extLst>
      <p:ext uri="{BB962C8B-B14F-4D97-AF65-F5344CB8AC3E}">
        <p14:creationId xmlns:p14="http://schemas.microsoft.com/office/powerpoint/2010/main" val="379637450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Icons (3-Up Vertical)">
    <p:bg bwMode="gray">
      <p:bgRef idx="1001">
        <a:schemeClr val="bg1"/>
      </p:bgRef>
    </p:bg>
    <p:spTree>
      <p:nvGrpSpPr>
        <p:cNvPr id="1" name=""/>
        <p:cNvGrpSpPr/>
        <p:nvPr/>
      </p:nvGrpSpPr>
      <p:grpSpPr>
        <a:xfrm>
          <a:off x="0" y="0"/>
          <a:ext cx="0" cy="0"/>
          <a:chOff x="0" y="0"/>
          <a:chExt cx="0" cy="0"/>
        </a:xfrm>
      </p:grpSpPr>
      <p:sp>
        <p:nvSpPr>
          <p:cNvPr id="18" name="Rectangle 1"/>
          <p:cNvSpPr/>
          <p:nvPr userDrawn="1"/>
        </p:nvSpPr>
        <p:spPr bwMode="black">
          <a:xfrm>
            <a:off x="0" y="-211"/>
            <a:ext cx="20099074" cy="2005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2968"/>
          </a:p>
        </p:txBody>
      </p:sp>
      <p:sp>
        <p:nvSpPr>
          <p:cNvPr id="17" name="Title 2"/>
          <p:cNvSpPr>
            <a:spLocks noGrp="1"/>
          </p:cNvSpPr>
          <p:nvPr>
            <p:ph type="title"/>
          </p:nvPr>
        </p:nvSpPr>
        <p:spPr bwMode="white">
          <a:xfrm>
            <a:off x="1382157" y="-1"/>
            <a:ext cx="17339786" cy="2005315"/>
          </a:xfrm>
          <a:noFill/>
        </p:spPr>
        <p:txBody>
          <a:bodyPr lIns="0" rIns="0">
            <a:normAutofit/>
          </a:bodyPr>
          <a:lstStyle>
            <a:lvl1pPr algn="r">
              <a:defRPr sz="5936">
                <a:solidFill>
                  <a:schemeClr val="bg1"/>
                </a:solidFill>
              </a:defRPr>
            </a:lvl1pPr>
          </a:lstStyle>
          <a:p>
            <a:r>
              <a:rPr lang="en-US"/>
              <a:t>Click to edit Master title style</a:t>
            </a:r>
            <a:endParaRPr lang="en-US" dirty="0"/>
          </a:p>
        </p:txBody>
      </p:sp>
      <p:sp>
        <p:nvSpPr>
          <p:cNvPr id="6" name="Picture Placeholder 3"/>
          <p:cNvSpPr>
            <a:spLocks noGrp="1"/>
          </p:cNvSpPr>
          <p:nvPr>
            <p:ph type="pic" sz="quarter" idx="13" hasCustomPrompt="1"/>
          </p:nvPr>
        </p:nvSpPr>
        <p:spPr bwMode="gray">
          <a:xfrm>
            <a:off x="2799692" y="3268298"/>
            <a:ext cx="3454307" cy="3454550"/>
          </a:xfrm>
          <a:prstGeom prst="rect">
            <a:avLst/>
          </a:prstGeom>
          <a:solidFill>
            <a:schemeClr val="bg1"/>
          </a:solidFill>
          <a:ln w="28575">
            <a:noFill/>
          </a:ln>
        </p:spPr>
        <p:txBody>
          <a:bodyPr anchor="ctr">
            <a:normAutofit/>
          </a:bodyPr>
          <a:lstStyle>
            <a:lvl1pPr marL="0" indent="0" algn="ctr">
              <a:buNone/>
              <a:defRPr sz="2968"/>
            </a:lvl1pPr>
          </a:lstStyle>
          <a:p>
            <a:r>
              <a:rPr lang="en-US" dirty="0"/>
              <a:t>Click Icon to add picture</a:t>
            </a:r>
          </a:p>
        </p:txBody>
      </p:sp>
      <p:sp>
        <p:nvSpPr>
          <p:cNvPr id="7" name="Text Placeholder 4"/>
          <p:cNvSpPr>
            <a:spLocks noGrp="1"/>
          </p:cNvSpPr>
          <p:nvPr>
            <p:ph type="body" sz="quarter" idx="15" hasCustomPrompt="1"/>
          </p:nvPr>
        </p:nvSpPr>
        <p:spPr bwMode="black">
          <a:xfrm>
            <a:off x="2429315" y="7165468"/>
            <a:ext cx="4192439" cy="2677854"/>
          </a:xfrm>
        </p:spPr>
        <p:txBody>
          <a:bodyPr>
            <a:normAutofit/>
          </a:bodyPr>
          <a:lstStyle>
            <a:lvl1pPr marL="0" indent="0" algn="ctr">
              <a:lnSpc>
                <a:spcPct val="100000"/>
              </a:lnSpc>
              <a:spcBef>
                <a:spcPts val="0"/>
              </a:spcBef>
              <a:buNone/>
              <a:defRPr sz="2968" b="0">
                <a:solidFill>
                  <a:schemeClr val="tx2"/>
                </a:solidFill>
              </a:defRPr>
            </a:lvl1pPr>
          </a:lstStyle>
          <a:p>
            <a:pPr lvl="0"/>
            <a:r>
              <a:rPr lang="en-US" dirty="0"/>
              <a:t>Click to edit text</a:t>
            </a:r>
          </a:p>
        </p:txBody>
      </p:sp>
      <p:sp>
        <p:nvSpPr>
          <p:cNvPr id="10" name="Picture Placeholder 5"/>
          <p:cNvSpPr>
            <a:spLocks noGrp="1"/>
          </p:cNvSpPr>
          <p:nvPr>
            <p:ph type="pic" sz="quarter" idx="16" hasCustomPrompt="1"/>
          </p:nvPr>
        </p:nvSpPr>
        <p:spPr bwMode="gray">
          <a:xfrm>
            <a:off x="8139344" y="3244673"/>
            <a:ext cx="3454307" cy="3454550"/>
          </a:xfrm>
          <a:prstGeom prst="rect">
            <a:avLst/>
          </a:prstGeom>
          <a:solidFill>
            <a:schemeClr val="bg1"/>
          </a:solidFill>
          <a:ln w="28575">
            <a:noFill/>
          </a:ln>
        </p:spPr>
        <p:txBody>
          <a:bodyPr anchor="ctr">
            <a:normAutofit/>
          </a:bodyPr>
          <a:lstStyle>
            <a:lvl1pPr marL="0" indent="0" algn="ctr">
              <a:buNone/>
              <a:defRPr sz="2968"/>
            </a:lvl1pPr>
          </a:lstStyle>
          <a:p>
            <a:r>
              <a:rPr lang="en-US" dirty="0"/>
              <a:t>Click Icon to add picture</a:t>
            </a:r>
          </a:p>
        </p:txBody>
      </p:sp>
      <p:sp>
        <p:nvSpPr>
          <p:cNvPr id="11" name="Text Placeholder 6"/>
          <p:cNvSpPr>
            <a:spLocks noGrp="1"/>
          </p:cNvSpPr>
          <p:nvPr>
            <p:ph type="body" sz="quarter" idx="17" hasCustomPrompt="1"/>
          </p:nvPr>
        </p:nvSpPr>
        <p:spPr bwMode="black">
          <a:xfrm>
            <a:off x="7770280" y="7165469"/>
            <a:ext cx="4192439" cy="2677852"/>
          </a:xfrm>
        </p:spPr>
        <p:txBody>
          <a:bodyPr>
            <a:normAutofit/>
          </a:bodyPr>
          <a:lstStyle>
            <a:lvl1pPr marL="0" indent="0" algn="ctr">
              <a:lnSpc>
                <a:spcPct val="100000"/>
              </a:lnSpc>
              <a:spcBef>
                <a:spcPts val="0"/>
              </a:spcBef>
              <a:buNone/>
              <a:defRPr sz="2968" b="0">
                <a:solidFill>
                  <a:schemeClr val="tx2"/>
                </a:solidFill>
              </a:defRPr>
            </a:lvl1pPr>
          </a:lstStyle>
          <a:p>
            <a:pPr lvl="0"/>
            <a:r>
              <a:rPr lang="en-US" dirty="0"/>
              <a:t>Click to edit text</a:t>
            </a:r>
          </a:p>
        </p:txBody>
      </p:sp>
      <p:sp>
        <p:nvSpPr>
          <p:cNvPr id="12" name="Picture Placeholder 7"/>
          <p:cNvSpPr>
            <a:spLocks noGrp="1"/>
          </p:cNvSpPr>
          <p:nvPr>
            <p:ph type="pic" sz="quarter" idx="18" hasCustomPrompt="1"/>
          </p:nvPr>
        </p:nvSpPr>
        <p:spPr bwMode="gray">
          <a:xfrm>
            <a:off x="13478996" y="3244673"/>
            <a:ext cx="3454307" cy="3454550"/>
          </a:xfrm>
          <a:prstGeom prst="rect">
            <a:avLst/>
          </a:prstGeom>
          <a:solidFill>
            <a:schemeClr val="bg1"/>
          </a:solidFill>
          <a:ln w="28575">
            <a:noFill/>
          </a:ln>
        </p:spPr>
        <p:txBody>
          <a:bodyPr anchor="ctr">
            <a:normAutofit/>
          </a:bodyPr>
          <a:lstStyle>
            <a:lvl1pPr marL="0" indent="0" algn="ctr">
              <a:buNone/>
              <a:defRPr sz="2968"/>
            </a:lvl1pPr>
          </a:lstStyle>
          <a:p>
            <a:r>
              <a:rPr lang="en-US" dirty="0"/>
              <a:t>Click Icon to add picture</a:t>
            </a:r>
          </a:p>
        </p:txBody>
      </p:sp>
      <p:sp>
        <p:nvSpPr>
          <p:cNvPr id="13" name="Text Placeholder 8"/>
          <p:cNvSpPr>
            <a:spLocks noGrp="1"/>
          </p:cNvSpPr>
          <p:nvPr>
            <p:ph type="body" sz="quarter" idx="19" hasCustomPrompt="1"/>
          </p:nvPr>
        </p:nvSpPr>
        <p:spPr bwMode="black">
          <a:xfrm>
            <a:off x="13108619" y="7165469"/>
            <a:ext cx="4192439" cy="2677852"/>
          </a:xfrm>
        </p:spPr>
        <p:txBody>
          <a:bodyPr>
            <a:normAutofit/>
          </a:bodyPr>
          <a:lstStyle>
            <a:lvl1pPr marL="0" indent="0" algn="ctr">
              <a:lnSpc>
                <a:spcPct val="100000"/>
              </a:lnSpc>
              <a:spcBef>
                <a:spcPts val="0"/>
              </a:spcBef>
              <a:buNone/>
              <a:defRPr sz="2968" b="0">
                <a:solidFill>
                  <a:schemeClr val="tx2"/>
                </a:solidFill>
              </a:defRPr>
            </a:lvl1pPr>
          </a:lstStyle>
          <a:p>
            <a:pPr lvl="0"/>
            <a:r>
              <a:rPr lang="en-US" dirty="0"/>
              <a:t>Click to edit text</a:t>
            </a:r>
          </a:p>
        </p:txBody>
      </p:sp>
      <p:sp>
        <p:nvSpPr>
          <p:cNvPr id="3" name="Date Placeholder 9"/>
          <p:cNvSpPr>
            <a:spLocks noGrp="1"/>
          </p:cNvSpPr>
          <p:nvPr>
            <p:ph type="dt" sz="half" idx="10"/>
          </p:nvPr>
        </p:nvSpPr>
        <p:spPr bwMode="black"/>
        <p:txBody>
          <a:bodyPr/>
          <a:lstStyle/>
          <a:p>
            <a:fld id="{4B4EEDC6-36CA-4209-B482-2ED76AA0BF08}" type="datetime1">
              <a:rPr lang="en-US" smtClean="0"/>
              <a:t>2/9/2021</a:t>
            </a:fld>
            <a:endParaRPr lang="en-US" dirty="0"/>
          </a:p>
        </p:txBody>
      </p:sp>
      <p:sp>
        <p:nvSpPr>
          <p:cNvPr id="20" name="Footer Placeholder 10"/>
          <p:cNvSpPr>
            <a:spLocks noGrp="1"/>
          </p:cNvSpPr>
          <p:nvPr>
            <p:ph type="ftr" sz="quarter" idx="3"/>
          </p:nvPr>
        </p:nvSpPr>
        <p:spPr bwMode="black">
          <a:xfrm>
            <a:off x="5445153" y="10482091"/>
            <a:ext cx="9213797" cy="602118"/>
          </a:xfrm>
          <a:prstGeom prst="rect">
            <a:avLst/>
          </a:prstGeom>
        </p:spPr>
        <p:txBody>
          <a:bodyPr anchor="ctr"/>
          <a:lstStyle>
            <a:lvl1pPr algn="ctr">
              <a:defRPr sz="1979">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5" name="Slide Number Placeholder 11"/>
          <p:cNvSpPr>
            <a:spLocks noGrp="1"/>
          </p:cNvSpPr>
          <p:nvPr>
            <p:ph type="sldNum" sz="quarter" idx="12"/>
          </p:nvPr>
        </p:nvSpPr>
        <p:spPr bwMode="black"/>
        <p:txBody>
          <a:bodyPr/>
          <a:lstStyle/>
          <a:p>
            <a:fld id="{48F63A3B-78C7-47BE-AE5E-E10140E04643}" type="slidenum">
              <a:rPr lang="en-US" smtClean="0"/>
              <a:t>‹#›</a:t>
            </a:fld>
            <a:endParaRPr lang="en-US" dirty="0"/>
          </a:p>
        </p:txBody>
      </p:sp>
      <p:sp>
        <p:nvSpPr>
          <p:cNvPr id="19" name="Rectangle 12"/>
          <p:cNvSpPr/>
          <p:nvPr userDrawn="1"/>
        </p:nvSpPr>
        <p:spPr bwMode="auto">
          <a:xfrm>
            <a:off x="0" y="2005315"/>
            <a:ext cx="20104100" cy="1966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68"/>
          </a:p>
        </p:txBody>
      </p:sp>
    </p:spTree>
    <p:extLst>
      <p:ext uri="{BB962C8B-B14F-4D97-AF65-F5344CB8AC3E}">
        <p14:creationId xmlns:p14="http://schemas.microsoft.com/office/powerpoint/2010/main" val="410844392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Icons (4-Up Horizontal)">
    <p:bg bwMode="gray">
      <p:bgRef idx="1001">
        <a:schemeClr val="bg1"/>
      </p:bgRef>
    </p:bg>
    <p:spTree>
      <p:nvGrpSpPr>
        <p:cNvPr id="1" name=""/>
        <p:cNvGrpSpPr/>
        <p:nvPr/>
      </p:nvGrpSpPr>
      <p:grpSpPr>
        <a:xfrm>
          <a:off x="0" y="0"/>
          <a:ext cx="0" cy="0"/>
          <a:chOff x="0" y="0"/>
          <a:chExt cx="0" cy="0"/>
        </a:xfrm>
      </p:grpSpPr>
      <p:sp>
        <p:nvSpPr>
          <p:cNvPr id="24" name="Rectangle 1"/>
          <p:cNvSpPr/>
          <p:nvPr userDrawn="1"/>
        </p:nvSpPr>
        <p:spPr bwMode="black">
          <a:xfrm>
            <a:off x="0" y="-211"/>
            <a:ext cx="20099074" cy="2005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2968"/>
          </a:p>
        </p:txBody>
      </p:sp>
      <p:sp>
        <p:nvSpPr>
          <p:cNvPr id="23" name="Title 2"/>
          <p:cNvSpPr>
            <a:spLocks noGrp="1"/>
          </p:cNvSpPr>
          <p:nvPr>
            <p:ph type="title"/>
          </p:nvPr>
        </p:nvSpPr>
        <p:spPr bwMode="white">
          <a:xfrm>
            <a:off x="1382157" y="-1"/>
            <a:ext cx="17339786" cy="2005315"/>
          </a:xfrm>
          <a:noFill/>
        </p:spPr>
        <p:txBody>
          <a:bodyPr lIns="0" rIns="0">
            <a:normAutofit/>
          </a:bodyPr>
          <a:lstStyle>
            <a:lvl1pPr algn="r">
              <a:defRPr sz="5936">
                <a:solidFill>
                  <a:schemeClr val="bg1"/>
                </a:solidFill>
              </a:defRPr>
            </a:lvl1pPr>
          </a:lstStyle>
          <a:p>
            <a:r>
              <a:rPr lang="en-US"/>
              <a:t>Click to edit Master title style</a:t>
            </a:r>
            <a:endParaRPr lang="en-US" dirty="0"/>
          </a:p>
        </p:txBody>
      </p:sp>
      <p:sp>
        <p:nvSpPr>
          <p:cNvPr id="12" name="Picture Placeholder 3"/>
          <p:cNvSpPr>
            <a:spLocks noGrp="1"/>
          </p:cNvSpPr>
          <p:nvPr>
            <p:ph type="pic" sz="quarter" idx="13" hasCustomPrompt="1"/>
          </p:nvPr>
        </p:nvSpPr>
        <p:spPr bwMode="gray">
          <a:xfrm>
            <a:off x="1329608" y="2761822"/>
            <a:ext cx="3065099" cy="3065314"/>
          </a:xfrm>
          <a:prstGeom prst="rect">
            <a:avLst/>
          </a:prstGeom>
          <a:solidFill>
            <a:schemeClr val="bg1"/>
          </a:solidFill>
          <a:ln w="28575">
            <a:noFill/>
          </a:ln>
        </p:spPr>
        <p:txBody>
          <a:bodyPr anchor="ctr">
            <a:normAutofit/>
          </a:bodyPr>
          <a:lstStyle>
            <a:lvl1pPr marL="0" indent="0" algn="ctr">
              <a:buNone/>
              <a:defRPr sz="2968"/>
            </a:lvl1pPr>
          </a:lstStyle>
          <a:p>
            <a:r>
              <a:rPr lang="en-US" dirty="0"/>
              <a:t>Click Icon to add picture</a:t>
            </a:r>
          </a:p>
        </p:txBody>
      </p:sp>
      <p:sp>
        <p:nvSpPr>
          <p:cNvPr id="15" name="Text Placeholder 4"/>
          <p:cNvSpPr>
            <a:spLocks noGrp="1"/>
          </p:cNvSpPr>
          <p:nvPr>
            <p:ph type="body" sz="quarter" idx="16"/>
          </p:nvPr>
        </p:nvSpPr>
        <p:spPr bwMode="black">
          <a:xfrm>
            <a:off x="4743311" y="2761824"/>
            <a:ext cx="4726455" cy="3065314"/>
          </a:xfrm>
        </p:spPr>
        <p:txBody>
          <a:bodyPr anchor="ctr">
            <a:noAutofit/>
          </a:bodyPr>
          <a:lstStyle>
            <a:lvl1pPr marL="0" indent="0">
              <a:spcBef>
                <a:spcPts val="0"/>
              </a:spcBef>
              <a:buFont typeface="Arial" panose="020B0604020202020204" pitchFamily="34" charset="0"/>
              <a:buNone/>
              <a:defRPr sz="2968"/>
            </a:lvl1pPr>
            <a:lvl2pPr marL="753923" indent="0">
              <a:buFont typeface="Arial" panose="020B0604020202020204" pitchFamily="34" charset="0"/>
              <a:buNone/>
              <a:defRPr sz="2968"/>
            </a:lvl2pPr>
            <a:lvl3pPr marL="1507846" indent="0">
              <a:buFont typeface="Arial" panose="020B0604020202020204" pitchFamily="34" charset="0"/>
              <a:buNone/>
              <a:defRPr sz="2968"/>
            </a:lvl3pPr>
            <a:lvl4pPr marL="2261768" indent="0">
              <a:buFont typeface="Arial" panose="020B0604020202020204" pitchFamily="34" charset="0"/>
              <a:buNone/>
              <a:defRPr sz="2968"/>
            </a:lvl4pPr>
            <a:lvl5pPr marL="3015691" indent="0">
              <a:buFont typeface="Arial" panose="020B0604020202020204" pitchFamily="34" charset="0"/>
              <a:buNone/>
              <a:defRPr sz="2968"/>
            </a:lvl5pPr>
          </a:lstStyle>
          <a:p>
            <a:pPr lvl="0"/>
            <a:r>
              <a:rPr lang="en-US"/>
              <a:t>Click to edit Master text styles</a:t>
            </a:r>
          </a:p>
        </p:txBody>
      </p:sp>
      <p:sp>
        <p:nvSpPr>
          <p:cNvPr id="13" name="Picture Placeholder 5"/>
          <p:cNvSpPr>
            <a:spLocks noGrp="1"/>
          </p:cNvSpPr>
          <p:nvPr>
            <p:ph type="pic" sz="quarter" idx="14" hasCustomPrompt="1"/>
          </p:nvPr>
        </p:nvSpPr>
        <p:spPr bwMode="gray">
          <a:xfrm>
            <a:off x="1329607" y="6496299"/>
            <a:ext cx="3065099" cy="3065314"/>
          </a:xfrm>
          <a:prstGeom prst="rect">
            <a:avLst/>
          </a:prstGeom>
          <a:solidFill>
            <a:schemeClr val="bg1"/>
          </a:solidFill>
          <a:ln w="28575">
            <a:noFill/>
          </a:ln>
        </p:spPr>
        <p:txBody>
          <a:bodyPr anchor="ctr">
            <a:normAutofit/>
          </a:bodyPr>
          <a:lstStyle>
            <a:lvl1pPr marL="0" indent="0" algn="ctr">
              <a:buNone/>
              <a:defRPr sz="2968"/>
            </a:lvl1pPr>
          </a:lstStyle>
          <a:p>
            <a:r>
              <a:rPr lang="en-US" dirty="0"/>
              <a:t>Click Icon to add picture</a:t>
            </a:r>
          </a:p>
        </p:txBody>
      </p:sp>
      <p:sp>
        <p:nvSpPr>
          <p:cNvPr id="14" name="Text Placeholder 6"/>
          <p:cNvSpPr>
            <a:spLocks noGrp="1"/>
          </p:cNvSpPr>
          <p:nvPr>
            <p:ph type="body" sz="quarter" idx="15"/>
          </p:nvPr>
        </p:nvSpPr>
        <p:spPr bwMode="black">
          <a:xfrm>
            <a:off x="4743311" y="6496299"/>
            <a:ext cx="4726455" cy="3065314"/>
          </a:xfrm>
        </p:spPr>
        <p:txBody>
          <a:bodyPr anchor="ctr">
            <a:noAutofit/>
          </a:bodyPr>
          <a:lstStyle>
            <a:lvl1pPr marL="0" indent="0">
              <a:spcBef>
                <a:spcPts val="0"/>
              </a:spcBef>
              <a:buFont typeface="Arial" panose="020B0604020202020204" pitchFamily="34" charset="0"/>
              <a:buNone/>
              <a:defRPr sz="2968"/>
            </a:lvl1pPr>
            <a:lvl2pPr marL="753923" indent="0">
              <a:buFont typeface="Arial" panose="020B0604020202020204" pitchFamily="34" charset="0"/>
              <a:buNone/>
              <a:defRPr sz="2968"/>
            </a:lvl2pPr>
            <a:lvl3pPr marL="1507846" indent="0">
              <a:buFont typeface="Arial" panose="020B0604020202020204" pitchFamily="34" charset="0"/>
              <a:buNone/>
              <a:defRPr sz="2968"/>
            </a:lvl3pPr>
            <a:lvl4pPr marL="2261768" indent="0">
              <a:buFont typeface="Arial" panose="020B0604020202020204" pitchFamily="34" charset="0"/>
              <a:buNone/>
              <a:defRPr sz="2968"/>
            </a:lvl4pPr>
            <a:lvl5pPr marL="3015691" indent="0">
              <a:buFont typeface="Arial" panose="020B0604020202020204" pitchFamily="34" charset="0"/>
              <a:buNone/>
              <a:defRPr sz="2968"/>
            </a:lvl5pPr>
          </a:lstStyle>
          <a:p>
            <a:pPr lvl="0"/>
            <a:r>
              <a:rPr lang="en-US"/>
              <a:t>Click to edit Master text styles</a:t>
            </a:r>
          </a:p>
        </p:txBody>
      </p:sp>
      <p:sp>
        <p:nvSpPr>
          <p:cNvPr id="16" name="Picture Placeholder 7"/>
          <p:cNvSpPr>
            <a:spLocks noGrp="1"/>
          </p:cNvSpPr>
          <p:nvPr>
            <p:ph type="pic" sz="quarter" idx="17" hasCustomPrompt="1"/>
          </p:nvPr>
        </p:nvSpPr>
        <p:spPr bwMode="gray">
          <a:xfrm>
            <a:off x="10223221" y="2761822"/>
            <a:ext cx="3065099" cy="3065314"/>
          </a:xfrm>
          <a:prstGeom prst="rect">
            <a:avLst/>
          </a:prstGeom>
          <a:solidFill>
            <a:schemeClr val="bg1"/>
          </a:solidFill>
          <a:ln w="28575">
            <a:noFill/>
          </a:ln>
        </p:spPr>
        <p:txBody>
          <a:bodyPr anchor="ctr">
            <a:normAutofit/>
          </a:bodyPr>
          <a:lstStyle>
            <a:lvl1pPr marL="0" indent="0" algn="ctr">
              <a:buNone/>
              <a:defRPr sz="2968"/>
            </a:lvl1pPr>
          </a:lstStyle>
          <a:p>
            <a:r>
              <a:rPr lang="en-US" dirty="0"/>
              <a:t>Click Icon to add picture</a:t>
            </a:r>
          </a:p>
        </p:txBody>
      </p:sp>
      <p:sp>
        <p:nvSpPr>
          <p:cNvPr id="17" name="Text Placeholder 8"/>
          <p:cNvSpPr>
            <a:spLocks noGrp="1"/>
          </p:cNvSpPr>
          <p:nvPr>
            <p:ph type="body" sz="quarter" idx="18"/>
          </p:nvPr>
        </p:nvSpPr>
        <p:spPr bwMode="black">
          <a:xfrm>
            <a:off x="13636924" y="2761824"/>
            <a:ext cx="4726455" cy="3065314"/>
          </a:xfrm>
        </p:spPr>
        <p:txBody>
          <a:bodyPr anchor="ctr">
            <a:noAutofit/>
          </a:bodyPr>
          <a:lstStyle>
            <a:lvl1pPr marL="0" indent="0">
              <a:spcBef>
                <a:spcPts val="0"/>
              </a:spcBef>
              <a:buFont typeface="Arial" panose="020B0604020202020204" pitchFamily="34" charset="0"/>
              <a:buNone/>
              <a:defRPr sz="2968"/>
            </a:lvl1pPr>
            <a:lvl2pPr marL="753923" indent="0">
              <a:buFont typeface="Arial" panose="020B0604020202020204" pitchFamily="34" charset="0"/>
              <a:buNone/>
              <a:defRPr sz="2968"/>
            </a:lvl2pPr>
            <a:lvl3pPr marL="1507846" indent="0">
              <a:buFont typeface="Arial" panose="020B0604020202020204" pitchFamily="34" charset="0"/>
              <a:buNone/>
              <a:defRPr sz="2968"/>
            </a:lvl3pPr>
            <a:lvl4pPr marL="2261768" indent="0">
              <a:buFont typeface="Arial" panose="020B0604020202020204" pitchFamily="34" charset="0"/>
              <a:buNone/>
              <a:defRPr sz="2968"/>
            </a:lvl4pPr>
            <a:lvl5pPr marL="3015691" indent="0">
              <a:buFont typeface="Arial" panose="020B0604020202020204" pitchFamily="34" charset="0"/>
              <a:buNone/>
              <a:defRPr sz="2968"/>
            </a:lvl5pPr>
          </a:lstStyle>
          <a:p>
            <a:pPr lvl="0"/>
            <a:r>
              <a:rPr lang="en-US"/>
              <a:t>Click to edit Master text styles</a:t>
            </a:r>
          </a:p>
        </p:txBody>
      </p:sp>
      <p:sp>
        <p:nvSpPr>
          <p:cNvPr id="18" name="Picture Placeholder 9"/>
          <p:cNvSpPr>
            <a:spLocks noGrp="1"/>
          </p:cNvSpPr>
          <p:nvPr>
            <p:ph type="pic" sz="quarter" idx="19" hasCustomPrompt="1"/>
          </p:nvPr>
        </p:nvSpPr>
        <p:spPr bwMode="gray">
          <a:xfrm>
            <a:off x="10223221" y="6496299"/>
            <a:ext cx="3065099" cy="3065314"/>
          </a:xfrm>
          <a:prstGeom prst="rect">
            <a:avLst/>
          </a:prstGeom>
          <a:solidFill>
            <a:schemeClr val="bg1"/>
          </a:solidFill>
          <a:ln w="28575">
            <a:noFill/>
          </a:ln>
        </p:spPr>
        <p:txBody>
          <a:bodyPr anchor="ctr">
            <a:normAutofit/>
          </a:bodyPr>
          <a:lstStyle>
            <a:lvl1pPr marL="0" indent="0" algn="ctr">
              <a:buNone/>
              <a:defRPr sz="2968"/>
            </a:lvl1pPr>
          </a:lstStyle>
          <a:p>
            <a:r>
              <a:rPr lang="en-US" dirty="0"/>
              <a:t>Click Icon to add picture</a:t>
            </a:r>
          </a:p>
        </p:txBody>
      </p:sp>
      <p:sp>
        <p:nvSpPr>
          <p:cNvPr id="19" name="Text Placeholder 10"/>
          <p:cNvSpPr>
            <a:spLocks noGrp="1"/>
          </p:cNvSpPr>
          <p:nvPr>
            <p:ph type="body" sz="quarter" idx="20"/>
          </p:nvPr>
        </p:nvSpPr>
        <p:spPr bwMode="black">
          <a:xfrm>
            <a:off x="13636924" y="6496297"/>
            <a:ext cx="4726455" cy="3065314"/>
          </a:xfrm>
        </p:spPr>
        <p:txBody>
          <a:bodyPr anchor="ctr">
            <a:noAutofit/>
          </a:bodyPr>
          <a:lstStyle>
            <a:lvl1pPr marL="0" indent="0">
              <a:spcBef>
                <a:spcPts val="0"/>
              </a:spcBef>
              <a:buFont typeface="Arial" panose="020B0604020202020204" pitchFamily="34" charset="0"/>
              <a:buNone/>
              <a:defRPr sz="2968"/>
            </a:lvl1pPr>
            <a:lvl2pPr marL="753923" indent="0">
              <a:buFont typeface="Arial" panose="020B0604020202020204" pitchFamily="34" charset="0"/>
              <a:buNone/>
              <a:defRPr sz="2968"/>
            </a:lvl2pPr>
            <a:lvl3pPr marL="1507846" indent="0">
              <a:buFont typeface="Arial" panose="020B0604020202020204" pitchFamily="34" charset="0"/>
              <a:buNone/>
              <a:defRPr sz="2968"/>
            </a:lvl3pPr>
            <a:lvl4pPr marL="2261768" indent="0">
              <a:buFont typeface="Arial" panose="020B0604020202020204" pitchFamily="34" charset="0"/>
              <a:buNone/>
              <a:defRPr sz="2968"/>
            </a:lvl4pPr>
            <a:lvl5pPr marL="3015691" indent="0">
              <a:buFont typeface="Arial" panose="020B0604020202020204" pitchFamily="34" charset="0"/>
              <a:buNone/>
              <a:defRPr sz="2968"/>
            </a:lvl5pPr>
          </a:lstStyle>
          <a:p>
            <a:pPr lvl="0"/>
            <a:r>
              <a:rPr lang="en-US"/>
              <a:t>Click to edit Master text styles</a:t>
            </a:r>
          </a:p>
        </p:txBody>
      </p:sp>
      <p:sp>
        <p:nvSpPr>
          <p:cNvPr id="4" name="Date Placeholder 11"/>
          <p:cNvSpPr>
            <a:spLocks noGrp="1"/>
          </p:cNvSpPr>
          <p:nvPr>
            <p:ph type="dt" sz="half" idx="10"/>
          </p:nvPr>
        </p:nvSpPr>
        <p:spPr bwMode="black"/>
        <p:txBody>
          <a:bodyPr/>
          <a:lstStyle/>
          <a:p>
            <a:fld id="{1815FB38-58F3-410A-8DA4-4B706967601F}" type="datetime1">
              <a:rPr lang="en-US" smtClean="0"/>
              <a:t>2/9/2021</a:t>
            </a:fld>
            <a:endParaRPr lang="en-US" dirty="0"/>
          </a:p>
        </p:txBody>
      </p:sp>
      <p:sp>
        <p:nvSpPr>
          <p:cNvPr id="20" name="Footer Placeholder 12"/>
          <p:cNvSpPr>
            <a:spLocks noGrp="1"/>
          </p:cNvSpPr>
          <p:nvPr>
            <p:ph type="ftr" sz="quarter" idx="3"/>
          </p:nvPr>
        </p:nvSpPr>
        <p:spPr bwMode="black">
          <a:xfrm>
            <a:off x="5445153" y="10482091"/>
            <a:ext cx="9213797" cy="602118"/>
          </a:xfrm>
          <a:prstGeom prst="rect">
            <a:avLst/>
          </a:prstGeom>
        </p:spPr>
        <p:txBody>
          <a:bodyPr anchor="ctr"/>
          <a:lstStyle>
            <a:lvl1pPr algn="ctr">
              <a:defRPr sz="1979">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6" name="Slide Number Placeholder 13"/>
          <p:cNvSpPr>
            <a:spLocks noGrp="1"/>
          </p:cNvSpPr>
          <p:nvPr>
            <p:ph type="sldNum" sz="quarter" idx="12"/>
          </p:nvPr>
        </p:nvSpPr>
        <p:spPr bwMode="black"/>
        <p:txBody>
          <a:bodyPr/>
          <a:lstStyle/>
          <a:p>
            <a:fld id="{48F63A3B-78C7-47BE-AE5E-E10140E04643}" type="slidenum">
              <a:rPr lang="en-US" smtClean="0"/>
              <a:t>‹#›</a:t>
            </a:fld>
            <a:endParaRPr lang="en-US" dirty="0"/>
          </a:p>
        </p:txBody>
      </p:sp>
      <p:sp>
        <p:nvSpPr>
          <p:cNvPr id="8" name="Rectangle 14"/>
          <p:cNvSpPr/>
          <p:nvPr userDrawn="1"/>
        </p:nvSpPr>
        <p:spPr bwMode="auto">
          <a:xfrm>
            <a:off x="0" y="2005315"/>
            <a:ext cx="20104100" cy="1966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68"/>
          </a:p>
        </p:txBody>
      </p:sp>
    </p:spTree>
    <p:extLst>
      <p:ext uri="{BB962C8B-B14F-4D97-AF65-F5344CB8AC3E}">
        <p14:creationId xmlns:p14="http://schemas.microsoft.com/office/powerpoint/2010/main" val="141326905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Icons (2-Up Horizontal)">
    <p:bg bwMode="gray">
      <p:bgRef idx="1001">
        <a:schemeClr val="bg1"/>
      </p:bgRef>
    </p:bg>
    <p:spTree>
      <p:nvGrpSpPr>
        <p:cNvPr id="1" name=""/>
        <p:cNvGrpSpPr/>
        <p:nvPr/>
      </p:nvGrpSpPr>
      <p:grpSpPr>
        <a:xfrm>
          <a:off x="0" y="0"/>
          <a:ext cx="0" cy="0"/>
          <a:chOff x="0" y="0"/>
          <a:chExt cx="0" cy="0"/>
        </a:xfrm>
      </p:grpSpPr>
      <p:sp>
        <p:nvSpPr>
          <p:cNvPr id="18" name="Rectangle 1"/>
          <p:cNvSpPr/>
          <p:nvPr userDrawn="1"/>
        </p:nvSpPr>
        <p:spPr bwMode="black">
          <a:xfrm>
            <a:off x="0" y="-211"/>
            <a:ext cx="20099074" cy="2005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2968"/>
          </a:p>
        </p:txBody>
      </p:sp>
      <p:sp>
        <p:nvSpPr>
          <p:cNvPr id="14" name="Title 2"/>
          <p:cNvSpPr>
            <a:spLocks noGrp="1"/>
          </p:cNvSpPr>
          <p:nvPr>
            <p:ph type="title"/>
          </p:nvPr>
        </p:nvSpPr>
        <p:spPr bwMode="white">
          <a:xfrm>
            <a:off x="1382157" y="-1"/>
            <a:ext cx="17339786" cy="2005315"/>
          </a:xfrm>
          <a:noFill/>
        </p:spPr>
        <p:txBody>
          <a:bodyPr lIns="0" rIns="0">
            <a:normAutofit/>
          </a:bodyPr>
          <a:lstStyle>
            <a:lvl1pPr algn="r">
              <a:defRPr sz="5936">
                <a:solidFill>
                  <a:schemeClr val="bg1"/>
                </a:solidFill>
              </a:defRPr>
            </a:lvl1pPr>
          </a:lstStyle>
          <a:p>
            <a:r>
              <a:rPr lang="en-US"/>
              <a:t>Click to edit Master title style</a:t>
            </a:r>
            <a:endParaRPr lang="en-US" dirty="0"/>
          </a:p>
        </p:txBody>
      </p:sp>
      <p:sp>
        <p:nvSpPr>
          <p:cNvPr id="12" name="Picture Placeholder 3"/>
          <p:cNvSpPr>
            <a:spLocks noGrp="1"/>
          </p:cNvSpPr>
          <p:nvPr>
            <p:ph type="pic" sz="quarter" idx="13" hasCustomPrompt="1"/>
          </p:nvPr>
        </p:nvSpPr>
        <p:spPr bwMode="gray">
          <a:xfrm>
            <a:off x="1329608" y="4617949"/>
            <a:ext cx="3065099" cy="3065314"/>
          </a:xfrm>
          <a:prstGeom prst="rect">
            <a:avLst/>
          </a:prstGeom>
          <a:noFill/>
          <a:ln w="28575">
            <a:noFill/>
          </a:ln>
        </p:spPr>
        <p:txBody>
          <a:bodyPr anchor="ctr">
            <a:normAutofit/>
          </a:bodyPr>
          <a:lstStyle>
            <a:lvl1pPr marL="0" indent="0" algn="ctr">
              <a:buNone/>
              <a:defRPr sz="2968"/>
            </a:lvl1pPr>
          </a:lstStyle>
          <a:p>
            <a:r>
              <a:rPr lang="en-US" dirty="0"/>
              <a:t>Click Icon to add picture</a:t>
            </a:r>
          </a:p>
        </p:txBody>
      </p:sp>
      <p:sp>
        <p:nvSpPr>
          <p:cNvPr id="15" name="Text Placeholder 4"/>
          <p:cNvSpPr>
            <a:spLocks noGrp="1"/>
          </p:cNvSpPr>
          <p:nvPr>
            <p:ph type="body" sz="quarter" idx="16"/>
          </p:nvPr>
        </p:nvSpPr>
        <p:spPr bwMode="black">
          <a:xfrm>
            <a:off x="4743311" y="4617951"/>
            <a:ext cx="4726455" cy="3065314"/>
          </a:xfrm>
          <a:noFill/>
        </p:spPr>
        <p:txBody>
          <a:bodyPr anchor="ctr">
            <a:noAutofit/>
          </a:bodyPr>
          <a:lstStyle>
            <a:lvl1pPr marL="0" indent="0">
              <a:spcBef>
                <a:spcPts val="0"/>
              </a:spcBef>
              <a:buFont typeface="Arial" panose="020B0604020202020204" pitchFamily="34" charset="0"/>
              <a:buNone/>
              <a:defRPr sz="2968"/>
            </a:lvl1pPr>
            <a:lvl2pPr marL="753923" indent="0">
              <a:buFont typeface="Arial" panose="020B0604020202020204" pitchFamily="34" charset="0"/>
              <a:buNone/>
              <a:defRPr sz="2968"/>
            </a:lvl2pPr>
            <a:lvl3pPr marL="1507846" indent="0">
              <a:buFont typeface="Arial" panose="020B0604020202020204" pitchFamily="34" charset="0"/>
              <a:buNone/>
              <a:defRPr sz="2968"/>
            </a:lvl3pPr>
            <a:lvl4pPr marL="2261768" indent="0">
              <a:buFont typeface="Arial" panose="020B0604020202020204" pitchFamily="34" charset="0"/>
              <a:buNone/>
              <a:defRPr sz="2968"/>
            </a:lvl4pPr>
            <a:lvl5pPr marL="3015691" indent="0">
              <a:buFont typeface="Arial" panose="020B0604020202020204" pitchFamily="34" charset="0"/>
              <a:buNone/>
              <a:defRPr sz="2968"/>
            </a:lvl5pPr>
          </a:lstStyle>
          <a:p>
            <a:pPr lvl="0"/>
            <a:r>
              <a:rPr lang="en-US"/>
              <a:t>Click to edit Master text styles</a:t>
            </a:r>
          </a:p>
        </p:txBody>
      </p:sp>
      <p:sp>
        <p:nvSpPr>
          <p:cNvPr id="16" name="Picture Placeholder 5"/>
          <p:cNvSpPr>
            <a:spLocks noGrp="1"/>
          </p:cNvSpPr>
          <p:nvPr>
            <p:ph type="pic" sz="quarter" idx="17" hasCustomPrompt="1"/>
          </p:nvPr>
        </p:nvSpPr>
        <p:spPr bwMode="gray">
          <a:xfrm>
            <a:off x="10223221" y="4617949"/>
            <a:ext cx="3065099" cy="3065314"/>
          </a:xfrm>
          <a:prstGeom prst="rect">
            <a:avLst/>
          </a:prstGeom>
          <a:noFill/>
          <a:ln w="28575">
            <a:noFill/>
          </a:ln>
        </p:spPr>
        <p:txBody>
          <a:bodyPr anchor="ctr">
            <a:normAutofit/>
          </a:bodyPr>
          <a:lstStyle>
            <a:lvl1pPr marL="0" indent="0" algn="ctr">
              <a:buNone/>
              <a:defRPr sz="2968"/>
            </a:lvl1pPr>
          </a:lstStyle>
          <a:p>
            <a:r>
              <a:rPr lang="en-US" dirty="0"/>
              <a:t>Click Icon to add picture</a:t>
            </a:r>
          </a:p>
        </p:txBody>
      </p:sp>
      <p:sp>
        <p:nvSpPr>
          <p:cNvPr id="17" name="Text Placeholder 6"/>
          <p:cNvSpPr>
            <a:spLocks noGrp="1"/>
          </p:cNvSpPr>
          <p:nvPr>
            <p:ph type="body" sz="quarter" idx="18"/>
          </p:nvPr>
        </p:nvSpPr>
        <p:spPr bwMode="black">
          <a:xfrm>
            <a:off x="13636924" y="4617951"/>
            <a:ext cx="4726455" cy="3065314"/>
          </a:xfrm>
          <a:noFill/>
        </p:spPr>
        <p:txBody>
          <a:bodyPr anchor="ctr">
            <a:noAutofit/>
          </a:bodyPr>
          <a:lstStyle>
            <a:lvl1pPr marL="0" indent="0">
              <a:spcBef>
                <a:spcPts val="0"/>
              </a:spcBef>
              <a:buFont typeface="Arial" panose="020B0604020202020204" pitchFamily="34" charset="0"/>
              <a:buNone/>
              <a:defRPr sz="2968"/>
            </a:lvl1pPr>
            <a:lvl2pPr marL="753923" indent="0">
              <a:buFont typeface="Arial" panose="020B0604020202020204" pitchFamily="34" charset="0"/>
              <a:buNone/>
              <a:defRPr sz="2968"/>
            </a:lvl2pPr>
            <a:lvl3pPr marL="1507846" indent="0">
              <a:buFont typeface="Arial" panose="020B0604020202020204" pitchFamily="34" charset="0"/>
              <a:buNone/>
              <a:defRPr sz="2968"/>
            </a:lvl3pPr>
            <a:lvl4pPr marL="2261768" indent="0">
              <a:buFont typeface="Arial" panose="020B0604020202020204" pitchFamily="34" charset="0"/>
              <a:buNone/>
              <a:defRPr sz="2968"/>
            </a:lvl4pPr>
            <a:lvl5pPr marL="3015691" indent="0">
              <a:buFont typeface="Arial" panose="020B0604020202020204" pitchFamily="34" charset="0"/>
              <a:buNone/>
              <a:defRPr sz="2968"/>
            </a:lvl5pPr>
          </a:lstStyle>
          <a:p>
            <a:pPr lvl="0"/>
            <a:r>
              <a:rPr lang="en-US"/>
              <a:t>Click to edit Master text styles</a:t>
            </a:r>
          </a:p>
        </p:txBody>
      </p:sp>
      <p:sp>
        <p:nvSpPr>
          <p:cNvPr id="4" name="Date Placeholder 7"/>
          <p:cNvSpPr>
            <a:spLocks noGrp="1"/>
          </p:cNvSpPr>
          <p:nvPr>
            <p:ph type="dt" sz="half" idx="10"/>
          </p:nvPr>
        </p:nvSpPr>
        <p:spPr bwMode="black"/>
        <p:txBody>
          <a:bodyPr/>
          <a:lstStyle/>
          <a:p>
            <a:fld id="{0366E0EA-2D80-452F-9963-33FA7A36BC09}" type="datetime1">
              <a:rPr lang="en-US" smtClean="0"/>
              <a:t>2/9/2021</a:t>
            </a:fld>
            <a:endParaRPr lang="en-US" dirty="0"/>
          </a:p>
        </p:txBody>
      </p:sp>
      <p:sp>
        <p:nvSpPr>
          <p:cNvPr id="20" name="Footer Placeholder 8"/>
          <p:cNvSpPr>
            <a:spLocks noGrp="1"/>
          </p:cNvSpPr>
          <p:nvPr>
            <p:ph type="ftr" sz="quarter" idx="3"/>
          </p:nvPr>
        </p:nvSpPr>
        <p:spPr bwMode="black">
          <a:xfrm>
            <a:off x="5445153" y="10482091"/>
            <a:ext cx="9213797" cy="602118"/>
          </a:xfrm>
          <a:prstGeom prst="rect">
            <a:avLst/>
          </a:prstGeom>
        </p:spPr>
        <p:txBody>
          <a:bodyPr anchor="ctr"/>
          <a:lstStyle>
            <a:lvl1pPr algn="ctr">
              <a:defRPr sz="1979">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6" name="Slide Number Placeholder 9"/>
          <p:cNvSpPr>
            <a:spLocks noGrp="1"/>
          </p:cNvSpPr>
          <p:nvPr>
            <p:ph type="sldNum" sz="quarter" idx="12"/>
          </p:nvPr>
        </p:nvSpPr>
        <p:spPr bwMode="black"/>
        <p:txBody>
          <a:bodyPr/>
          <a:lstStyle/>
          <a:p>
            <a:fld id="{48F63A3B-78C7-47BE-AE5E-E10140E04643}" type="slidenum">
              <a:rPr lang="en-US" smtClean="0"/>
              <a:t>‹#›</a:t>
            </a:fld>
            <a:endParaRPr lang="en-US" dirty="0"/>
          </a:p>
        </p:txBody>
      </p:sp>
      <p:sp>
        <p:nvSpPr>
          <p:cNvPr id="8" name="Rectangle 10"/>
          <p:cNvSpPr/>
          <p:nvPr userDrawn="1"/>
        </p:nvSpPr>
        <p:spPr bwMode="auto">
          <a:xfrm>
            <a:off x="0" y="2005315"/>
            <a:ext cx="20104100" cy="1966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68"/>
          </a:p>
        </p:txBody>
      </p:sp>
    </p:spTree>
    <p:extLst>
      <p:ext uri="{BB962C8B-B14F-4D97-AF65-F5344CB8AC3E}">
        <p14:creationId xmlns:p14="http://schemas.microsoft.com/office/powerpoint/2010/main" val="106895737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Icons or Objects (10-Up)">
    <p:spTree>
      <p:nvGrpSpPr>
        <p:cNvPr id="1" name=""/>
        <p:cNvGrpSpPr/>
        <p:nvPr/>
      </p:nvGrpSpPr>
      <p:grpSpPr>
        <a:xfrm>
          <a:off x="0" y="0"/>
          <a:ext cx="0" cy="0"/>
          <a:chOff x="0" y="0"/>
          <a:chExt cx="0" cy="0"/>
        </a:xfrm>
      </p:grpSpPr>
      <p:sp>
        <p:nvSpPr>
          <p:cNvPr id="23" name="Rectangle 1"/>
          <p:cNvSpPr/>
          <p:nvPr userDrawn="1"/>
        </p:nvSpPr>
        <p:spPr bwMode="black">
          <a:xfrm>
            <a:off x="0" y="-211"/>
            <a:ext cx="20099074" cy="2005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2968"/>
          </a:p>
        </p:txBody>
      </p:sp>
      <p:sp>
        <p:nvSpPr>
          <p:cNvPr id="24" name="Title 2"/>
          <p:cNvSpPr>
            <a:spLocks noGrp="1"/>
          </p:cNvSpPr>
          <p:nvPr>
            <p:ph type="title"/>
          </p:nvPr>
        </p:nvSpPr>
        <p:spPr bwMode="white">
          <a:xfrm>
            <a:off x="1382157" y="-1"/>
            <a:ext cx="17339786" cy="2005315"/>
          </a:xfrm>
          <a:noFill/>
        </p:spPr>
        <p:txBody>
          <a:bodyPr lIns="0" rIns="0">
            <a:normAutofit/>
          </a:bodyPr>
          <a:lstStyle>
            <a:lvl1pPr algn="r">
              <a:defRPr sz="5936">
                <a:solidFill>
                  <a:schemeClr val="bg1"/>
                </a:solidFill>
              </a:defRPr>
            </a:lvl1pPr>
          </a:lstStyle>
          <a:p>
            <a:r>
              <a:rPr lang="en-US"/>
              <a:t>Click to edit Master title style</a:t>
            </a:r>
            <a:endParaRPr lang="en-US" dirty="0"/>
          </a:p>
        </p:txBody>
      </p:sp>
      <p:sp>
        <p:nvSpPr>
          <p:cNvPr id="27" name="Content Placeholder 3"/>
          <p:cNvSpPr>
            <a:spLocks noGrp="1"/>
          </p:cNvSpPr>
          <p:nvPr>
            <p:ph sz="half" idx="15" hasCustomPrompt="1"/>
          </p:nvPr>
        </p:nvSpPr>
        <p:spPr>
          <a:xfrm>
            <a:off x="496399" y="2638851"/>
            <a:ext cx="3412734" cy="3581296"/>
          </a:xfrm>
          <a:solidFill>
            <a:schemeClr val="bg1">
              <a:lumMod val="95000"/>
            </a:schemeClr>
          </a:solidFill>
        </p:spPr>
        <p:txBody>
          <a:bodyPr>
            <a:normAutofit/>
          </a:bodyPr>
          <a:lstStyle>
            <a:lvl1pPr marL="0" indent="0">
              <a:buNone/>
              <a:defRPr sz="4123"/>
            </a:lvl1pPr>
            <a:lvl2pPr marL="646396" indent="0">
              <a:buNone/>
              <a:defRPr/>
            </a:lvl2pPr>
            <a:lvl3pPr marL="1207470" indent="0">
              <a:buNone/>
              <a:defRPr/>
            </a:lvl3pPr>
            <a:lvl4pPr marL="1771128" indent="0">
              <a:buNone/>
              <a:defRPr/>
            </a:lvl4pPr>
            <a:lvl5pPr marL="2332200" indent="0">
              <a:buNone/>
              <a:defRPr/>
            </a:lvl5pPr>
          </a:lstStyle>
          <a:p>
            <a:pPr lvl="0"/>
            <a:r>
              <a:rPr lang="en-US" dirty="0"/>
              <a:t>Click icon to add object</a:t>
            </a:r>
          </a:p>
        </p:txBody>
      </p:sp>
      <p:sp>
        <p:nvSpPr>
          <p:cNvPr id="35" name="Content Placeholder 4"/>
          <p:cNvSpPr>
            <a:spLocks noGrp="1"/>
          </p:cNvSpPr>
          <p:nvPr>
            <p:ph sz="half" idx="27" hasCustomPrompt="1"/>
          </p:nvPr>
        </p:nvSpPr>
        <p:spPr>
          <a:xfrm>
            <a:off x="4414110" y="2638849"/>
            <a:ext cx="3412734" cy="3581296"/>
          </a:xfrm>
          <a:solidFill>
            <a:schemeClr val="bg1">
              <a:lumMod val="95000"/>
            </a:schemeClr>
          </a:solidFill>
        </p:spPr>
        <p:txBody>
          <a:bodyPr>
            <a:normAutofit/>
          </a:bodyPr>
          <a:lstStyle>
            <a:lvl1pPr marL="0" indent="0">
              <a:buNone/>
              <a:defRPr sz="4123"/>
            </a:lvl1pPr>
            <a:lvl2pPr marL="646396" indent="0">
              <a:buNone/>
              <a:defRPr/>
            </a:lvl2pPr>
            <a:lvl3pPr marL="1207470" indent="0">
              <a:buNone/>
              <a:defRPr/>
            </a:lvl3pPr>
            <a:lvl4pPr marL="1771128" indent="0">
              <a:buNone/>
              <a:defRPr/>
            </a:lvl4pPr>
            <a:lvl5pPr marL="2332200" indent="0">
              <a:buNone/>
              <a:defRPr/>
            </a:lvl5pPr>
          </a:lstStyle>
          <a:p>
            <a:pPr lvl="0"/>
            <a:r>
              <a:rPr lang="en-US" dirty="0"/>
              <a:t>Click icon to add object</a:t>
            </a:r>
          </a:p>
        </p:txBody>
      </p:sp>
      <p:sp>
        <p:nvSpPr>
          <p:cNvPr id="36" name="Content Placeholder 5"/>
          <p:cNvSpPr>
            <a:spLocks noGrp="1"/>
          </p:cNvSpPr>
          <p:nvPr>
            <p:ph sz="half" idx="28" hasCustomPrompt="1"/>
          </p:nvPr>
        </p:nvSpPr>
        <p:spPr>
          <a:xfrm>
            <a:off x="8345683" y="2638852"/>
            <a:ext cx="3412734" cy="3581293"/>
          </a:xfrm>
          <a:solidFill>
            <a:schemeClr val="bg1">
              <a:lumMod val="95000"/>
            </a:schemeClr>
          </a:solidFill>
        </p:spPr>
        <p:txBody>
          <a:bodyPr>
            <a:normAutofit/>
          </a:bodyPr>
          <a:lstStyle>
            <a:lvl1pPr marL="0" indent="0">
              <a:buNone/>
              <a:defRPr sz="4123"/>
            </a:lvl1pPr>
            <a:lvl2pPr marL="646396" indent="0">
              <a:buNone/>
              <a:defRPr/>
            </a:lvl2pPr>
            <a:lvl3pPr marL="1207470" indent="0">
              <a:buNone/>
              <a:defRPr/>
            </a:lvl3pPr>
            <a:lvl4pPr marL="1771128" indent="0">
              <a:buNone/>
              <a:defRPr/>
            </a:lvl4pPr>
            <a:lvl5pPr marL="2332200" indent="0">
              <a:buNone/>
              <a:defRPr/>
            </a:lvl5pPr>
          </a:lstStyle>
          <a:p>
            <a:pPr lvl="0"/>
            <a:r>
              <a:rPr lang="en-US" dirty="0"/>
              <a:t>Click icon to add object</a:t>
            </a:r>
          </a:p>
        </p:txBody>
      </p:sp>
      <p:sp>
        <p:nvSpPr>
          <p:cNvPr id="38" name="Content Placeholder 6"/>
          <p:cNvSpPr>
            <a:spLocks noGrp="1"/>
          </p:cNvSpPr>
          <p:nvPr>
            <p:ph sz="half" idx="29" hasCustomPrompt="1"/>
          </p:nvPr>
        </p:nvSpPr>
        <p:spPr>
          <a:xfrm>
            <a:off x="12285838" y="2638849"/>
            <a:ext cx="3412734" cy="3581293"/>
          </a:xfrm>
          <a:solidFill>
            <a:schemeClr val="bg1">
              <a:lumMod val="95000"/>
            </a:schemeClr>
          </a:solidFill>
        </p:spPr>
        <p:txBody>
          <a:bodyPr>
            <a:normAutofit/>
          </a:bodyPr>
          <a:lstStyle>
            <a:lvl1pPr marL="0" indent="0">
              <a:buNone/>
              <a:defRPr sz="4123"/>
            </a:lvl1pPr>
            <a:lvl2pPr marL="646396" indent="0">
              <a:buNone/>
              <a:defRPr/>
            </a:lvl2pPr>
            <a:lvl3pPr marL="1207470" indent="0">
              <a:buNone/>
              <a:defRPr/>
            </a:lvl3pPr>
            <a:lvl4pPr marL="1771128" indent="0">
              <a:buNone/>
              <a:defRPr/>
            </a:lvl4pPr>
            <a:lvl5pPr marL="2332200" indent="0">
              <a:buNone/>
              <a:defRPr/>
            </a:lvl5pPr>
          </a:lstStyle>
          <a:p>
            <a:pPr lvl="0"/>
            <a:r>
              <a:rPr lang="en-US" dirty="0"/>
              <a:t>Click icon to add object</a:t>
            </a:r>
          </a:p>
        </p:txBody>
      </p:sp>
      <p:sp>
        <p:nvSpPr>
          <p:cNvPr id="39" name="Content Placeholder 7"/>
          <p:cNvSpPr>
            <a:spLocks noGrp="1"/>
          </p:cNvSpPr>
          <p:nvPr>
            <p:ph sz="half" idx="30" hasCustomPrompt="1"/>
          </p:nvPr>
        </p:nvSpPr>
        <p:spPr>
          <a:xfrm>
            <a:off x="16175376" y="2638847"/>
            <a:ext cx="3412734" cy="3581293"/>
          </a:xfrm>
          <a:solidFill>
            <a:schemeClr val="bg1">
              <a:lumMod val="95000"/>
            </a:schemeClr>
          </a:solidFill>
        </p:spPr>
        <p:txBody>
          <a:bodyPr>
            <a:normAutofit/>
          </a:bodyPr>
          <a:lstStyle>
            <a:lvl1pPr marL="0" indent="0">
              <a:buNone/>
              <a:defRPr sz="4123"/>
            </a:lvl1pPr>
            <a:lvl2pPr marL="646396" indent="0">
              <a:buNone/>
              <a:defRPr/>
            </a:lvl2pPr>
            <a:lvl3pPr marL="1207470" indent="0">
              <a:buNone/>
              <a:defRPr/>
            </a:lvl3pPr>
            <a:lvl4pPr marL="1771128" indent="0">
              <a:buNone/>
              <a:defRPr/>
            </a:lvl4pPr>
            <a:lvl5pPr marL="2332200" indent="0">
              <a:buNone/>
              <a:defRPr/>
            </a:lvl5pPr>
          </a:lstStyle>
          <a:p>
            <a:pPr lvl="0"/>
            <a:r>
              <a:rPr lang="en-US" dirty="0"/>
              <a:t>Click icon to add object</a:t>
            </a:r>
          </a:p>
        </p:txBody>
      </p:sp>
      <p:sp>
        <p:nvSpPr>
          <p:cNvPr id="15" name="Content Placeholder 8"/>
          <p:cNvSpPr>
            <a:spLocks noGrp="1"/>
          </p:cNvSpPr>
          <p:nvPr>
            <p:ph sz="half" idx="31" hasCustomPrompt="1"/>
          </p:nvPr>
        </p:nvSpPr>
        <p:spPr>
          <a:xfrm>
            <a:off x="487816" y="6597122"/>
            <a:ext cx="3412734" cy="3581296"/>
          </a:xfrm>
          <a:noFill/>
        </p:spPr>
        <p:txBody>
          <a:bodyPr>
            <a:normAutofit/>
          </a:bodyPr>
          <a:lstStyle>
            <a:lvl1pPr marL="0" indent="0">
              <a:buNone/>
              <a:defRPr sz="4123"/>
            </a:lvl1pPr>
            <a:lvl2pPr marL="646396" indent="0">
              <a:buNone/>
              <a:defRPr/>
            </a:lvl2pPr>
            <a:lvl3pPr marL="1207470" indent="0">
              <a:buNone/>
              <a:defRPr/>
            </a:lvl3pPr>
            <a:lvl4pPr marL="1771128" indent="0">
              <a:buNone/>
              <a:defRPr/>
            </a:lvl4pPr>
            <a:lvl5pPr marL="2332200" indent="0">
              <a:buNone/>
              <a:defRPr/>
            </a:lvl5pPr>
          </a:lstStyle>
          <a:p>
            <a:pPr lvl="0"/>
            <a:r>
              <a:rPr lang="en-US" dirty="0"/>
              <a:t>Click icon to add object</a:t>
            </a:r>
          </a:p>
        </p:txBody>
      </p:sp>
      <p:sp>
        <p:nvSpPr>
          <p:cNvPr id="16" name="Content Placeholder 9"/>
          <p:cNvSpPr>
            <a:spLocks noGrp="1"/>
          </p:cNvSpPr>
          <p:nvPr>
            <p:ph sz="half" idx="32" hasCustomPrompt="1"/>
          </p:nvPr>
        </p:nvSpPr>
        <p:spPr>
          <a:xfrm>
            <a:off x="4405528" y="6597120"/>
            <a:ext cx="3412734" cy="3581296"/>
          </a:xfrm>
          <a:noFill/>
        </p:spPr>
        <p:txBody>
          <a:bodyPr>
            <a:normAutofit/>
          </a:bodyPr>
          <a:lstStyle>
            <a:lvl1pPr marL="0" indent="0">
              <a:buNone/>
              <a:defRPr sz="4123"/>
            </a:lvl1pPr>
            <a:lvl2pPr marL="646396" indent="0">
              <a:buNone/>
              <a:defRPr/>
            </a:lvl2pPr>
            <a:lvl3pPr marL="1207470" indent="0">
              <a:buNone/>
              <a:defRPr/>
            </a:lvl3pPr>
            <a:lvl4pPr marL="1771128" indent="0">
              <a:buNone/>
              <a:defRPr/>
            </a:lvl4pPr>
            <a:lvl5pPr marL="2332200" indent="0">
              <a:buNone/>
              <a:defRPr/>
            </a:lvl5pPr>
          </a:lstStyle>
          <a:p>
            <a:pPr lvl="0"/>
            <a:r>
              <a:rPr lang="en-US" dirty="0"/>
              <a:t>Click icon to add object</a:t>
            </a:r>
          </a:p>
        </p:txBody>
      </p:sp>
      <p:sp>
        <p:nvSpPr>
          <p:cNvPr id="17" name="Content Placeholder 10"/>
          <p:cNvSpPr>
            <a:spLocks noGrp="1"/>
          </p:cNvSpPr>
          <p:nvPr>
            <p:ph sz="half" idx="33" hasCustomPrompt="1"/>
          </p:nvPr>
        </p:nvSpPr>
        <p:spPr>
          <a:xfrm>
            <a:off x="8337100" y="6597123"/>
            <a:ext cx="3412734" cy="3581293"/>
          </a:xfrm>
          <a:noFill/>
        </p:spPr>
        <p:txBody>
          <a:bodyPr>
            <a:normAutofit/>
          </a:bodyPr>
          <a:lstStyle>
            <a:lvl1pPr marL="0" indent="0">
              <a:buNone/>
              <a:defRPr sz="4123"/>
            </a:lvl1pPr>
            <a:lvl2pPr marL="646396" indent="0">
              <a:buNone/>
              <a:defRPr/>
            </a:lvl2pPr>
            <a:lvl3pPr marL="1207470" indent="0">
              <a:buNone/>
              <a:defRPr/>
            </a:lvl3pPr>
            <a:lvl4pPr marL="1771128" indent="0">
              <a:buNone/>
              <a:defRPr/>
            </a:lvl4pPr>
            <a:lvl5pPr marL="2332200" indent="0">
              <a:buNone/>
              <a:defRPr/>
            </a:lvl5pPr>
          </a:lstStyle>
          <a:p>
            <a:pPr lvl="0"/>
            <a:r>
              <a:rPr lang="en-US" dirty="0"/>
              <a:t>Click icon to add object</a:t>
            </a:r>
          </a:p>
        </p:txBody>
      </p:sp>
      <p:sp>
        <p:nvSpPr>
          <p:cNvPr id="18" name="Content Placeholder 11"/>
          <p:cNvSpPr>
            <a:spLocks noGrp="1"/>
          </p:cNvSpPr>
          <p:nvPr>
            <p:ph sz="half" idx="34" hasCustomPrompt="1"/>
          </p:nvPr>
        </p:nvSpPr>
        <p:spPr>
          <a:xfrm>
            <a:off x="12277256" y="6597120"/>
            <a:ext cx="3412734" cy="3581293"/>
          </a:xfrm>
          <a:noFill/>
        </p:spPr>
        <p:txBody>
          <a:bodyPr>
            <a:normAutofit/>
          </a:bodyPr>
          <a:lstStyle>
            <a:lvl1pPr marL="0" indent="0">
              <a:buNone/>
              <a:defRPr sz="4123"/>
            </a:lvl1pPr>
            <a:lvl2pPr marL="646396" indent="0">
              <a:buNone/>
              <a:defRPr/>
            </a:lvl2pPr>
            <a:lvl3pPr marL="1207470" indent="0">
              <a:buNone/>
              <a:defRPr/>
            </a:lvl3pPr>
            <a:lvl4pPr marL="1771128" indent="0">
              <a:buNone/>
              <a:defRPr/>
            </a:lvl4pPr>
            <a:lvl5pPr marL="2332200" indent="0">
              <a:buNone/>
              <a:defRPr/>
            </a:lvl5pPr>
          </a:lstStyle>
          <a:p>
            <a:pPr lvl="0"/>
            <a:r>
              <a:rPr lang="en-US" dirty="0"/>
              <a:t>Click icon to add object</a:t>
            </a:r>
          </a:p>
        </p:txBody>
      </p:sp>
      <p:sp>
        <p:nvSpPr>
          <p:cNvPr id="19" name="Content Placeholder 12"/>
          <p:cNvSpPr>
            <a:spLocks noGrp="1"/>
          </p:cNvSpPr>
          <p:nvPr>
            <p:ph sz="half" idx="35" hasCustomPrompt="1"/>
          </p:nvPr>
        </p:nvSpPr>
        <p:spPr>
          <a:xfrm>
            <a:off x="16166793" y="6597118"/>
            <a:ext cx="3412734" cy="3581293"/>
          </a:xfrm>
          <a:noFill/>
        </p:spPr>
        <p:txBody>
          <a:bodyPr>
            <a:normAutofit/>
          </a:bodyPr>
          <a:lstStyle>
            <a:lvl1pPr marL="0" indent="0">
              <a:buNone/>
              <a:defRPr sz="4123"/>
            </a:lvl1pPr>
            <a:lvl2pPr marL="646396" indent="0">
              <a:buNone/>
              <a:defRPr/>
            </a:lvl2pPr>
            <a:lvl3pPr marL="1207470" indent="0">
              <a:buNone/>
              <a:defRPr/>
            </a:lvl3pPr>
            <a:lvl4pPr marL="1771128" indent="0">
              <a:buNone/>
              <a:defRPr/>
            </a:lvl4pPr>
            <a:lvl5pPr marL="2332200" indent="0">
              <a:buNone/>
              <a:defRPr/>
            </a:lvl5pPr>
          </a:lstStyle>
          <a:p>
            <a:pPr lvl="0"/>
            <a:r>
              <a:rPr lang="en-US" dirty="0"/>
              <a:t>Click icon to add object</a:t>
            </a:r>
          </a:p>
        </p:txBody>
      </p:sp>
      <p:sp>
        <p:nvSpPr>
          <p:cNvPr id="20" name="Date Placeholder 13"/>
          <p:cNvSpPr>
            <a:spLocks noGrp="1"/>
          </p:cNvSpPr>
          <p:nvPr>
            <p:ph type="dt" sz="half" idx="10"/>
          </p:nvPr>
        </p:nvSpPr>
        <p:spPr bwMode="black">
          <a:xfrm>
            <a:off x="1382157" y="10482093"/>
            <a:ext cx="2240258" cy="602118"/>
          </a:xfrm>
        </p:spPr>
        <p:txBody>
          <a:bodyPr/>
          <a:lstStyle/>
          <a:p>
            <a:fld id="{1815FB38-58F3-410A-8DA4-4B706967601F}" type="datetime1">
              <a:rPr lang="en-US" smtClean="0"/>
              <a:t>2/9/2021</a:t>
            </a:fld>
            <a:endParaRPr lang="en-US" dirty="0"/>
          </a:p>
        </p:txBody>
      </p:sp>
      <p:sp>
        <p:nvSpPr>
          <p:cNvPr id="21" name="Footer Placeholder 14"/>
          <p:cNvSpPr>
            <a:spLocks noGrp="1"/>
          </p:cNvSpPr>
          <p:nvPr>
            <p:ph type="ftr" sz="quarter" idx="3"/>
          </p:nvPr>
        </p:nvSpPr>
        <p:spPr bwMode="black">
          <a:xfrm>
            <a:off x="5445153" y="10482091"/>
            <a:ext cx="9213797" cy="602118"/>
          </a:xfrm>
          <a:prstGeom prst="rect">
            <a:avLst/>
          </a:prstGeom>
        </p:spPr>
        <p:txBody>
          <a:bodyPr anchor="ctr"/>
          <a:lstStyle>
            <a:lvl1pPr algn="ctr">
              <a:defRPr sz="1979">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22" name="Slide Number Placeholder 15"/>
          <p:cNvSpPr>
            <a:spLocks noGrp="1"/>
          </p:cNvSpPr>
          <p:nvPr>
            <p:ph type="sldNum" sz="quarter" idx="12"/>
          </p:nvPr>
        </p:nvSpPr>
        <p:spPr bwMode="black">
          <a:xfrm>
            <a:off x="16310064" y="10482093"/>
            <a:ext cx="2411879" cy="602118"/>
          </a:xfrm>
        </p:spPr>
        <p:txBody>
          <a:bodyPr/>
          <a:lstStyle/>
          <a:p>
            <a:fld id="{48F63A3B-78C7-47BE-AE5E-E10140E04643}" type="slidenum">
              <a:rPr lang="en-US" smtClean="0"/>
              <a:t>‹#›</a:t>
            </a:fld>
            <a:endParaRPr lang="en-US" dirty="0"/>
          </a:p>
        </p:txBody>
      </p:sp>
      <p:sp>
        <p:nvSpPr>
          <p:cNvPr id="25" name="Rectangle 16"/>
          <p:cNvSpPr/>
          <p:nvPr userDrawn="1"/>
        </p:nvSpPr>
        <p:spPr bwMode="auto">
          <a:xfrm>
            <a:off x="0" y="2005315"/>
            <a:ext cx="20104100" cy="1966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68"/>
          </a:p>
        </p:txBody>
      </p:sp>
    </p:spTree>
    <p:extLst>
      <p:ext uri="{BB962C8B-B14F-4D97-AF65-F5344CB8AC3E}">
        <p14:creationId xmlns:p14="http://schemas.microsoft.com/office/powerpoint/2010/main" val="1781394543"/>
      </p:ext>
    </p:extLst>
  </p:cSld>
  <p:clrMapOvr>
    <a:masterClrMapping/>
  </p:clrMapOvr>
  <p:extLst>
    <p:ext uri="{DCECCB84-F9BA-43D5-87BE-67443E8EF086}">
      <p15:sldGuideLst xmlns:p15="http://schemas.microsoft.com/office/powerpoint/2012/main"/>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Big Image (Blue Title)">
    <p:bg>
      <p:bgPr>
        <a:solidFill>
          <a:schemeClr val="bg1"/>
        </a:solidFill>
        <a:effectLst/>
      </p:bgPr>
    </p:bg>
    <p:spTree>
      <p:nvGrpSpPr>
        <p:cNvPr id="1" name=""/>
        <p:cNvGrpSpPr/>
        <p:nvPr/>
      </p:nvGrpSpPr>
      <p:grpSpPr>
        <a:xfrm>
          <a:off x="0" y="0"/>
          <a:ext cx="0" cy="0"/>
          <a:chOff x="0" y="0"/>
          <a:chExt cx="0" cy="0"/>
        </a:xfrm>
      </p:grpSpPr>
      <p:sp>
        <p:nvSpPr>
          <p:cNvPr id="4" name="Picture Placeholder 1"/>
          <p:cNvSpPr>
            <a:spLocks noGrp="1"/>
          </p:cNvSpPr>
          <p:nvPr>
            <p:ph type="pic" sz="quarter" idx="10"/>
          </p:nvPr>
        </p:nvSpPr>
        <p:spPr bwMode="gray">
          <a:xfrm>
            <a:off x="0" y="4"/>
            <a:ext cx="20104100" cy="9298794"/>
          </a:xfrm>
        </p:spPr>
        <p:txBody>
          <a:bodyPr/>
          <a:lstStyle/>
          <a:p>
            <a:r>
              <a:rPr lang="en-US"/>
              <a:t>Click icon to add picture</a:t>
            </a:r>
          </a:p>
        </p:txBody>
      </p:sp>
      <p:sp>
        <p:nvSpPr>
          <p:cNvPr id="5" name="Rectangle 2"/>
          <p:cNvSpPr txBox="1">
            <a:spLocks/>
          </p:cNvSpPr>
          <p:nvPr userDrawn="1"/>
        </p:nvSpPr>
        <p:spPr bwMode="black">
          <a:xfrm>
            <a:off x="-2" y="9298799"/>
            <a:ext cx="20104100" cy="2010551"/>
          </a:xfrm>
          <a:prstGeom prst="rect">
            <a:avLst/>
          </a:prstGeom>
          <a:solidFill>
            <a:srgbClr val="003865"/>
          </a:solidFill>
        </p:spPr>
        <p:txBody>
          <a:bodyPr vert="horz" lIns="0" tIns="0" rIns="0" bIns="0" rtlCol="0" anchor="ctr">
            <a:normAutofit/>
          </a:bodyPr>
          <a:lstStyle>
            <a:lvl1pPr algn="ctr"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sz="5936" dirty="0"/>
          </a:p>
        </p:txBody>
      </p:sp>
      <p:sp>
        <p:nvSpPr>
          <p:cNvPr id="9" name="Title 3"/>
          <p:cNvSpPr>
            <a:spLocks noGrp="1"/>
          </p:cNvSpPr>
          <p:nvPr>
            <p:ph type="title" hasCustomPrompt="1"/>
          </p:nvPr>
        </p:nvSpPr>
        <p:spPr bwMode="white">
          <a:xfrm>
            <a:off x="439777" y="9298801"/>
            <a:ext cx="19224546" cy="2010551"/>
          </a:xfrm>
          <a:noFill/>
        </p:spPr>
        <p:txBody>
          <a:bodyPr>
            <a:normAutofit/>
          </a:bodyPr>
          <a:lstStyle>
            <a:lvl1pPr algn="ctr">
              <a:defRPr sz="5936">
                <a:solidFill>
                  <a:schemeClr val="bg1"/>
                </a:solidFill>
              </a:defRPr>
            </a:lvl1pPr>
          </a:lstStyle>
          <a:p>
            <a:r>
              <a:rPr lang="en-US" dirty="0"/>
              <a:t>Click to edit title</a:t>
            </a:r>
          </a:p>
        </p:txBody>
      </p:sp>
    </p:spTree>
    <p:extLst>
      <p:ext uri="{BB962C8B-B14F-4D97-AF65-F5344CB8AC3E}">
        <p14:creationId xmlns:p14="http://schemas.microsoft.com/office/powerpoint/2010/main" val="1669106025"/>
      </p:ext>
    </p:extLst>
  </p:cSld>
  <p:clrMapOvr>
    <a:masterClrMapping/>
  </p:clrMapOvr>
  <p:hf sldNum="0" hdr="0" ftr="0" dt="0"/>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Big Image (Dark Title)">
    <p:bg>
      <p:bgPr>
        <a:solidFill>
          <a:schemeClr val="bg1"/>
        </a:solidFill>
        <a:effectLst/>
      </p:bgPr>
    </p:bg>
    <p:spTree>
      <p:nvGrpSpPr>
        <p:cNvPr id="1" name=""/>
        <p:cNvGrpSpPr/>
        <p:nvPr/>
      </p:nvGrpSpPr>
      <p:grpSpPr>
        <a:xfrm>
          <a:off x="0" y="0"/>
          <a:ext cx="0" cy="0"/>
          <a:chOff x="0" y="0"/>
          <a:chExt cx="0" cy="0"/>
        </a:xfrm>
      </p:grpSpPr>
      <p:sp>
        <p:nvSpPr>
          <p:cNvPr id="4" name="Picture Placeholder 1"/>
          <p:cNvSpPr>
            <a:spLocks noGrp="1"/>
          </p:cNvSpPr>
          <p:nvPr>
            <p:ph type="pic" sz="quarter" idx="10"/>
          </p:nvPr>
        </p:nvSpPr>
        <p:spPr bwMode="gray">
          <a:xfrm>
            <a:off x="0" y="4"/>
            <a:ext cx="20104100" cy="9298797"/>
          </a:xfrm>
        </p:spPr>
        <p:txBody>
          <a:bodyPr/>
          <a:lstStyle/>
          <a:p>
            <a:r>
              <a:rPr lang="en-US"/>
              <a:t>Click icon to add picture</a:t>
            </a:r>
          </a:p>
        </p:txBody>
      </p:sp>
      <p:sp>
        <p:nvSpPr>
          <p:cNvPr id="5" name="Rectangle 2"/>
          <p:cNvSpPr txBox="1">
            <a:spLocks/>
          </p:cNvSpPr>
          <p:nvPr userDrawn="1"/>
        </p:nvSpPr>
        <p:spPr bwMode="black">
          <a:xfrm>
            <a:off x="-2" y="9298801"/>
            <a:ext cx="20104100" cy="2010551"/>
          </a:xfrm>
          <a:prstGeom prst="rect">
            <a:avLst/>
          </a:prstGeom>
          <a:solidFill>
            <a:srgbClr val="0D0D0D">
              <a:alpha val="87843"/>
            </a:srgbClr>
          </a:solidFill>
        </p:spPr>
        <p:txBody>
          <a:bodyPr vert="horz" lIns="0" tIns="0" rIns="0" bIns="0" rtlCol="0" anchor="ctr">
            <a:normAutofit/>
          </a:bodyPr>
          <a:lstStyle>
            <a:lvl1pPr algn="ctr"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sz="5936" dirty="0"/>
          </a:p>
        </p:txBody>
      </p:sp>
      <p:sp>
        <p:nvSpPr>
          <p:cNvPr id="9" name="Title 3"/>
          <p:cNvSpPr>
            <a:spLocks noGrp="1"/>
          </p:cNvSpPr>
          <p:nvPr>
            <p:ph type="title" hasCustomPrompt="1"/>
          </p:nvPr>
        </p:nvSpPr>
        <p:spPr bwMode="white">
          <a:xfrm>
            <a:off x="439777" y="9298801"/>
            <a:ext cx="19224546" cy="2010551"/>
          </a:xfrm>
          <a:noFill/>
        </p:spPr>
        <p:txBody>
          <a:bodyPr>
            <a:normAutofit/>
          </a:bodyPr>
          <a:lstStyle>
            <a:lvl1pPr algn="ctr">
              <a:defRPr sz="5936">
                <a:solidFill>
                  <a:schemeClr val="bg1"/>
                </a:solidFill>
              </a:defRPr>
            </a:lvl1pPr>
          </a:lstStyle>
          <a:p>
            <a:r>
              <a:rPr lang="en-US" dirty="0"/>
              <a:t>Click to edit title</a:t>
            </a:r>
          </a:p>
        </p:txBody>
      </p:sp>
    </p:spTree>
    <p:extLst>
      <p:ext uri="{BB962C8B-B14F-4D97-AF65-F5344CB8AC3E}">
        <p14:creationId xmlns:p14="http://schemas.microsoft.com/office/powerpoint/2010/main" val="1412943642"/>
      </p:ext>
    </p:extLst>
  </p:cSld>
  <p:clrMapOvr>
    <a:masterClrMapping/>
  </p:clrMapOvr>
  <p:hf sldNum="0" hdr="0" ftr="0" dt="0"/>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Big Image (Green Title)">
    <p:bg>
      <p:bgPr>
        <a:solidFill>
          <a:schemeClr val="bg1"/>
        </a:solidFill>
        <a:effectLst/>
      </p:bgPr>
    </p:bg>
    <p:spTree>
      <p:nvGrpSpPr>
        <p:cNvPr id="1" name=""/>
        <p:cNvGrpSpPr/>
        <p:nvPr/>
      </p:nvGrpSpPr>
      <p:grpSpPr>
        <a:xfrm>
          <a:off x="0" y="0"/>
          <a:ext cx="0" cy="0"/>
          <a:chOff x="0" y="0"/>
          <a:chExt cx="0" cy="0"/>
        </a:xfrm>
      </p:grpSpPr>
      <p:sp>
        <p:nvSpPr>
          <p:cNvPr id="4" name="Picture Placeholder 1"/>
          <p:cNvSpPr>
            <a:spLocks noGrp="1"/>
          </p:cNvSpPr>
          <p:nvPr>
            <p:ph type="pic" sz="quarter" idx="10"/>
          </p:nvPr>
        </p:nvSpPr>
        <p:spPr bwMode="gray">
          <a:xfrm>
            <a:off x="0" y="5"/>
            <a:ext cx="20104100" cy="9298796"/>
          </a:xfrm>
        </p:spPr>
        <p:txBody>
          <a:bodyPr/>
          <a:lstStyle/>
          <a:p>
            <a:r>
              <a:rPr lang="en-US"/>
              <a:t>Click icon to add picture</a:t>
            </a:r>
          </a:p>
        </p:txBody>
      </p:sp>
      <p:sp>
        <p:nvSpPr>
          <p:cNvPr id="5" name="Rectangle 2"/>
          <p:cNvSpPr txBox="1">
            <a:spLocks/>
          </p:cNvSpPr>
          <p:nvPr userDrawn="1"/>
        </p:nvSpPr>
        <p:spPr bwMode="auto">
          <a:xfrm>
            <a:off x="0" y="9298799"/>
            <a:ext cx="20104100" cy="2010551"/>
          </a:xfrm>
          <a:prstGeom prst="rect">
            <a:avLst/>
          </a:prstGeom>
          <a:solidFill>
            <a:srgbClr val="78BE21"/>
          </a:solidFill>
        </p:spPr>
        <p:txBody>
          <a:bodyPr vert="horz" lIns="0" tIns="0" rIns="0" bIns="0" rtlCol="0" anchor="ctr">
            <a:normAutofit/>
          </a:bodyPr>
          <a:lstStyle>
            <a:lvl1pPr algn="ctr" defTabSz="914400" rtl="0" eaLnBrk="1" latinLnBrk="0" hangingPunct="1">
              <a:lnSpc>
                <a:spcPct val="90000"/>
              </a:lnSpc>
              <a:spcBef>
                <a:spcPct val="0"/>
              </a:spcBef>
              <a:buNone/>
              <a:defRPr sz="3600" kern="1200">
                <a:solidFill>
                  <a:schemeClr val="tx2"/>
                </a:solidFill>
                <a:latin typeface="+mj-lt"/>
                <a:ea typeface="+mj-ea"/>
                <a:cs typeface="+mj-cs"/>
              </a:defRPr>
            </a:lvl1pPr>
          </a:lstStyle>
          <a:p>
            <a:endParaRPr lang="en-US" sz="5936" dirty="0"/>
          </a:p>
        </p:txBody>
      </p:sp>
      <p:sp>
        <p:nvSpPr>
          <p:cNvPr id="9" name="Title 3"/>
          <p:cNvSpPr>
            <a:spLocks noGrp="1"/>
          </p:cNvSpPr>
          <p:nvPr>
            <p:ph type="title" hasCustomPrompt="1"/>
          </p:nvPr>
        </p:nvSpPr>
        <p:spPr bwMode="black">
          <a:xfrm>
            <a:off x="439777" y="9298799"/>
            <a:ext cx="19224546" cy="2010551"/>
          </a:xfrm>
          <a:noFill/>
        </p:spPr>
        <p:txBody>
          <a:bodyPr>
            <a:normAutofit/>
          </a:bodyPr>
          <a:lstStyle>
            <a:lvl1pPr algn="ctr">
              <a:defRPr sz="5936">
                <a:solidFill>
                  <a:schemeClr val="tx2"/>
                </a:solidFill>
              </a:defRPr>
            </a:lvl1pPr>
          </a:lstStyle>
          <a:p>
            <a:r>
              <a:rPr lang="en-US" dirty="0"/>
              <a:t>Click to edit title</a:t>
            </a:r>
          </a:p>
        </p:txBody>
      </p:sp>
    </p:spTree>
    <p:extLst>
      <p:ext uri="{BB962C8B-B14F-4D97-AF65-F5344CB8AC3E}">
        <p14:creationId xmlns:p14="http://schemas.microsoft.com/office/powerpoint/2010/main" val="201187051"/>
      </p:ext>
    </p:extLst>
  </p:cSld>
  <p:clrMapOvr>
    <a:masterClrMapping/>
  </p:clrMapOvr>
  <p:hf sldNum="0" hdr="0" ftr="0" dt="0"/>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Big Image (Light Gray Title)">
    <p:bg>
      <p:bgPr>
        <a:solidFill>
          <a:schemeClr val="bg1"/>
        </a:solidFill>
        <a:effectLst/>
      </p:bgPr>
    </p:bg>
    <p:spTree>
      <p:nvGrpSpPr>
        <p:cNvPr id="1" name=""/>
        <p:cNvGrpSpPr/>
        <p:nvPr/>
      </p:nvGrpSpPr>
      <p:grpSpPr>
        <a:xfrm>
          <a:off x="0" y="0"/>
          <a:ext cx="0" cy="0"/>
          <a:chOff x="0" y="0"/>
          <a:chExt cx="0" cy="0"/>
        </a:xfrm>
      </p:grpSpPr>
      <p:sp>
        <p:nvSpPr>
          <p:cNvPr id="4" name="Picture Placeholder 1"/>
          <p:cNvSpPr>
            <a:spLocks noGrp="1"/>
          </p:cNvSpPr>
          <p:nvPr>
            <p:ph type="pic" sz="quarter" idx="10"/>
          </p:nvPr>
        </p:nvSpPr>
        <p:spPr bwMode="gray">
          <a:xfrm>
            <a:off x="0" y="5"/>
            <a:ext cx="20104100" cy="9298796"/>
          </a:xfrm>
        </p:spPr>
        <p:txBody>
          <a:bodyPr/>
          <a:lstStyle/>
          <a:p>
            <a:r>
              <a:rPr lang="en-US"/>
              <a:t>Click icon to add picture</a:t>
            </a:r>
          </a:p>
        </p:txBody>
      </p:sp>
      <p:sp>
        <p:nvSpPr>
          <p:cNvPr id="5" name="Rectangle 2"/>
          <p:cNvSpPr txBox="1">
            <a:spLocks/>
          </p:cNvSpPr>
          <p:nvPr userDrawn="1"/>
        </p:nvSpPr>
        <p:spPr bwMode="auto">
          <a:xfrm>
            <a:off x="0" y="9298799"/>
            <a:ext cx="20104100" cy="2010551"/>
          </a:xfrm>
          <a:prstGeom prst="rect">
            <a:avLst/>
          </a:prstGeom>
          <a:solidFill>
            <a:srgbClr val="E8E8E8">
              <a:alpha val="87843"/>
            </a:srgbClr>
          </a:solidFill>
        </p:spPr>
        <p:txBody>
          <a:bodyPr vert="horz" lIns="0" tIns="0" rIns="0" bIns="0" rtlCol="0" anchor="ctr">
            <a:normAutofit/>
          </a:bodyPr>
          <a:lstStyle>
            <a:lvl1pPr algn="ctr" defTabSz="914400" rtl="0" eaLnBrk="1" latinLnBrk="0" hangingPunct="1">
              <a:lnSpc>
                <a:spcPct val="90000"/>
              </a:lnSpc>
              <a:spcBef>
                <a:spcPct val="0"/>
              </a:spcBef>
              <a:buNone/>
              <a:defRPr sz="3600" kern="1200">
                <a:solidFill>
                  <a:schemeClr val="tx2"/>
                </a:solidFill>
                <a:latin typeface="+mj-lt"/>
                <a:ea typeface="+mj-ea"/>
                <a:cs typeface="+mj-cs"/>
              </a:defRPr>
            </a:lvl1pPr>
          </a:lstStyle>
          <a:p>
            <a:endParaRPr lang="en-US" sz="5936" dirty="0"/>
          </a:p>
        </p:txBody>
      </p:sp>
      <p:sp>
        <p:nvSpPr>
          <p:cNvPr id="9" name="Title 3"/>
          <p:cNvSpPr>
            <a:spLocks noGrp="1"/>
          </p:cNvSpPr>
          <p:nvPr>
            <p:ph type="title" hasCustomPrompt="1"/>
          </p:nvPr>
        </p:nvSpPr>
        <p:spPr bwMode="black">
          <a:xfrm>
            <a:off x="439777" y="9298799"/>
            <a:ext cx="19224546" cy="2010551"/>
          </a:xfrm>
          <a:noFill/>
        </p:spPr>
        <p:txBody>
          <a:bodyPr>
            <a:normAutofit/>
          </a:bodyPr>
          <a:lstStyle>
            <a:lvl1pPr algn="ctr">
              <a:defRPr sz="5936">
                <a:solidFill>
                  <a:schemeClr val="tx2"/>
                </a:solidFill>
              </a:defRPr>
            </a:lvl1pPr>
          </a:lstStyle>
          <a:p>
            <a:r>
              <a:rPr lang="en-US" dirty="0"/>
              <a:t>Click to edit title</a:t>
            </a:r>
          </a:p>
        </p:txBody>
      </p:sp>
    </p:spTree>
    <p:extLst>
      <p:ext uri="{BB962C8B-B14F-4D97-AF65-F5344CB8AC3E}">
        <p14:creationId xmlns:p14="http://schemas.microsoft.com/office/powerpoint/2010/main" val="3821645666"/>
      </p:ext>
    </p:extLst>
  </p:cSld>
  <p:clrMapOvr>
    <a:masterClrMapping/>
  </p:clrMapOvr>
  <p:hf sldNum="0" hdr="0" ftr="0" dt="0"/>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Screenshot (Dark Horizontal)">
    <p:bg bwMode="black">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bwMode="white">
          <a:xfrm>
            <a:off x="1345381" y="473393"/>
            <a:ext cx="5807511" cy="4510076"/>
          </a:xfrm>
        </p:spPr>
        <p:txBody>
          <a:bodyPr/>
          <a:lstStyle>
            <a:lvl1pPr>
              <a:defRPr b="0">
                <a:solidFill>
                  <a:schemeClr val="accent2"/>
                </a:solidFill>
              </a:defRPr>
            </a:lvl1pPr>
          </a:lstStyle>
          <a:p>
            <a:r>
              <a:rPr lang="en-US" dirty="0"/>
              <a:t>Click to edit title</a:t>
            </a:r>
          </a:p>
        </p:txBody>
      </p:sp>
      <p:sp>
        <p:nvSpPr>
          <p:cNvPr id="15" name="Text Placeholder 2"/>
          <p:cNvSpPr>
            <a:spLocks noGrp="1"/>
          </p:cNvSpPr>
          <p:nvPr>
            <p:ph type="body" sz="quarter" idx="13"/>
          </p:nvPr>
        </p:nvSpPr>
        <p:spPr bwMode="white">
          <a:xfrm>
            <a:off x="1345510" y="5296023"/>
            <a:ext cx="5807382" cy="408246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8206515" y="832544"/>
            <a:ext cx="15861198" cy="8926957"/>
          </a:xfrm>
          <a:prstGeom prst="rect">
            <a:avLst/>
          </a:prstGeom>
          <a:ln>
            <a:noFill/>
          </a:ln>
          <a:effectLst>
            <a:outerShdw blurRad="292100" dist="139700" dir="2700000" algn="tl" rotWithShape="0">
              <a:srgbClr val="333333">
                <a:alpha val="65000"/>
              </a:srgbClr>
            </a:outerShdw>
          </a:effectLst>
        </p:spPr>
      </p:pic>
      <p:sp>
        <p:nvSpPr>
          <p:cNvPr id="16" name="Picture Placeholder 4" descr="Screenshot"/>
          <p:cNvSpPr>
            <a:spLocks noGrp="1"/>
          </p:cNvSpPr>
          <p:nvPr>
            <p:ph type="pic" sz="quarter" idx="10" hasCustomPrompt="1"/>
          </p:nvPr>
        </p:nvSpPr>
        <p:spPr bwMode="gray">
          <a:xfrm>
            <a:off x="8206515" y="1760494"/>
            <a:ext cx="15691842" cy="7999005"/>
          </a:xfrm>
        </p:spPr>
        <p:txBody>
          <a:bodyPr/>
          <a:lstStyle>
            <a:lvl1pPr>
              <a:defRPr/>
            </a:lvl1pPr>
          </a:lstStyle>
          <a:p>
            <a:r>
              <a:rPr lang="en-US" dirty="0"/>
              <a:t>Click icon to insert screenshot</a:t>
            </a:r>
          </a:p>
        </p:txBody>
      </p:sp>
      <p:sp>
        <p:nvSpPr>
          <p:cNvPr id="8" name="Date Placeholder 5"/>
          <p:cNvSpPr>
            <a:spLocks noGrp="1"/>
          </p:cNvSpPr>
          <p:nvPr>
            <p:ph type="dt" sz="half" idx="11"/>
          </p:nvPr>
        </p:nvSpPr>
        <p:spPr bwMode="white">
          <a:xfrm>
            <a:off x="1382157" y="10482093"/>
            <a:ext cx="2240258" cy="602118"/>
          </a:xfrm>
        </p:spPr>
        <p:txBody>
          <a:bodyPr/>
          <a:lstStyle>
            <a:lvl1pPr>
              <a:defRPr>
                <a:solidFill>
                  <a:schemeClr val="bg1"/>
                </a:solidFill>
              </a:defRPr>
            </a:lvl1pPr>
          </a:lstStyle>
          <a:p>
            <a:fld id="{F4B91AA0-3BA7-4036-A3DA-317C6C4FFA29}" type="datetime1">
              <a:rPr lang="en-US" smtClean="0"/>
              <a:t>2/9/2021</a:t>
            </a:fld>
            <a:endParaRPr lang="en-US" dirty="0"/>
          </a:p>
        </p:txBody>
      </p:sp>
      <p:sp>
        <p:nvSpPr>
          <p:cNvPr id="7" name="Footer Placeholder 6"/>
          <p:cNvSpPr>
            <a:spLocks noGrp="1"/>
          </p:cNvSpPr>
          <p:nvPr>
            <p:ph type="ftr" sz="quarter" idx="3"/>
          </p:nvPr>
        </p:nvSpPr>
        <p:spPr bwMode="white">
          <a:xfrm>
            <a:off x="5445153" y="10482091"/>
            <a:ext cx="9213797" cy="602118"/>
          </a:xfrm>
          <a:prstGeom prst="rect">
            <a:avLst/>
          </a:prstGeom>
        </p:spPr>
        <p:txBody>
          <a:bodyPr anchor="ctr"/>
          <a:lstStyle>
            <a:lvl1pPr algn="ctr">
              <a:defRPr sz="1979">
                <a:solidFill>
                  <a:schemeClr val="bg1"/>
                </a:solidFill>
              </a:defRPr>
            </a:lvl1pPr>
          </a:lstStyle>
          <a:p>
            <a:r>
              <a:rPr lang="en-US" dirty="0"/>
              <a:t>Information Technology for Minnesota Government </a:t>
            </a:r>
            <a:r>
              <a:rPr lang="en-US" dirty="0">
                <a:solidFill>
                  <a:schemeClr val="accent2"/>
                </a:solidFill>
              </a:rPr>
              <a:t>|</a:t>
            </a:r>
            <a:r>
              <a:rPr lang="en-US" dirty="0"/>
              <a:t> mn.gov/</a:t>
            </a:r>
            <a:r>
              <a:rPr lang="en-US" dirty="0" err="1"/>
              <a:t>mnit</a:t>
            </a:r>
            <a:endParaRPr lang="en-US" dirty="0"/>
          </a:p>
        </p:txBody>
      </p:sp>
      <p:sp>
        <p:nvSpPr>
          <p:cNvPr id="9" name="Slide Number Placeholder 7"/>
          <p:cNvSpPr>
            <a:spLocks noGrp="1"/>
          </p:cNvSpPr>
          <p:nvPr>
            <p:ph type="sldNum" sz="quarter" idx="12"/>
          </p:nvPr>
        </p:nvSpPr>
        <p:spPr bwMode="white">
          <a:xfrm>
            <a:off x="16310064" y="10482093"/>
            <a:ext cx="2411879" cy="602118"/>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34062288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image" Target="../media/image2.png"/><Relationship Id="rId5" Type="http://schemas.openxmlformats.org/officeDocument/2006/relationships/slideLayout" Target="../slideLayouts/slideLayout10.xml"/><Relationship Id="rId10" Type="http://schemas.openxmlformats.org/officeDocument/2006/relationships/image" Target="../media/image1.png"/><Relationship Id="rId4" Type="http://schemas.openxmlformats.org/officeDocument/2006/relationships/slideLayout" Target="../slideLayouts/slideLayout9.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theme" Target="../theme/theme3.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slideLayout" Target="../slideLayouts/slideLayout4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10" Type="http://schemas.openxmlformats.org/officeDocument/2006/relationships/slideLayout" Target="../slideLayouts/slideLayout39.xml"/><Relationship Id="rId19" Type="http://schemas.openxmlformats.org/officeDocument/2006/relationships/theme" Target="../theme/theme4.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slideLayout" Target="../slideLayouts/slideLayout60.xml"/><Relationship Id="rId18" Type="http://schemas.openxmlformats.org/officeDocument/2006/relationships/slideLayout" Target="../slideLayouts/slideLayout65.xml"/><Relationship Id="rId3" Type="http://schemas.openxmlformats.org/officeDocument/2006/relationships/slideLayout" Target="../slideLayouts/slideLayout50.xml"/><Relationship Id="rId21" Type="http://schemas.openxmlformats.org/officeDocument/2006/relationships/slideLayout" Target="../slideLayouts/slideLayout68.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17" Type="http://schemas.openxmlformats.org/officeDocument/2006/relationships/slideLayout" Target="../slideLayouts/slideLayout64.xml"/><Relationship Id="rId2" Type="http://schemas.openxmlformats.org/officeDocument/2006/relationships/slideLayout" Target="../slideLayouts/slideLayout49.xml"/><Relationship Id="rId16" Type="http://schemas.openxmlformats.org/officeDocument/2006/relationships/slideLayout" Target="../slideLayouts/slideLayout63.xml"/><Relationship Id="rId20" Type="http://schemas.openxmlformats.org/officeDocument/2006/relationships/slideLayout" Target="../slideLayouts/slideLayout67.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5" Type="http://schemas.openxmlformats.org/officeDocument/2006/relationships/slideLayout" Target="../slideLayouts/slideLayout62.xml"/><Relationship Id="rId10" Type="http://schemas.openxmlformats.org/officeDocument/2006/relationships/slideLayout" Target="../slideLayouts/slideLayout57.xml"/><Relationship Id="rId19" Type="http://schemas.openxmlformats.org/officeDocument/2006/relationships/slideLayout" Target="../slideLayouts/slideLayout66.xml"/><Relationship Id="rId4" Type="http://schemas.openxmlformats.org/officeDocument/2006/relationships/slideLayout" Target="../slideLayouts/slideLayout51.xml"/><Relationship Id="rId9" Type="http://schemas.openxmlformats.org/officeDocument/2006/relationships/slideLayout" Target="../slideLayouts/slideLayout56.xml"/><Relationship Id="rId14" Type="http://schemas.openxmlformats.org/officeDocument/2006/relationships/slideLayout" Target="../slideLayouts/slideLayout61.xml"/><Relationship Id="rId22"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13" Type="http://schemas.openxmlformats.org/officeDocument/2006/relationships/slideLayout" Target="../slideLayouts/slideLayout81.xml"/><Relationship Id="rId18" Type="http://schemas.openxmlformats.org/officeDocument/2006/relationships/slideLayout" Target="../slideLayouts/slideLayout86.xml"/><Relationship Id="rId26" Type="http://schemas.openxmlformats.org/officeDocument/2006/relationships/slideLayout" Target="../slideLayouts/slideLayout94.xml"/><Relationship Id="rId39" Type="http://schemas.openxmlformats.org/officeDocument/2006/relationships/slideLayout" Target="../slideLayouts/slideLayout107.xml"/><Relationship Id="rId21" Type="http://schemas.openxmlformats.org/officeDocument/2006/relationships/slideLayout" Target="../slideLayouts/slideLayout89.xml"/><Relationship Id="rId34" Type="http://schemas.openxmlformats.org/officeDocument/2006/relationships/slideLayout" Target="../slideLayouts/slideLayout102.xml"/><Relationship Id="rId42" Type="http://schemas.openxmlformats.org/officeDocument/2006/relationships/slideLayout" Target="../slideLayouts/slideLayout110.xml"/><Relationship Id="rId47" Type="http://schemas.openxmlformats.org/officeDocument/2006/relationships/slideLayout" Target="../slideLayouts/slideLayout115.xml"/><Relationship Id="rId50" Type="http://schemas.openxmlformats.org/officeDocument/2006/relationships/slideLayout" Target="../slideLayouts/slideLayout118.xml"/><Relationship Id="rId7" Type="http://schemas.openxmlformats.org/officeDocument/2006/relationships/slideLayout" Target="../slideLayouts/slideLayout75.xml"/><Relationship Id="rId2" Type="http://schemas.openxmlformats.org/officeDocument/2006/relationships/slideLayout" Target="../slideLayouts/slideLayout70.xml"/><Relationship Id="rId16" Type="http://schemas.openxmlformats.org/officeDocument/2006/relationships/slideLayout" Target="../slideLayouts/slideLayout84.xml"/><Relationship Id="rId29" Type="http://schemas.openxmlformats.org/officeDocument/2006/relationships/slideLayout" Target="../slideLayouts/slideLayout97.xml"/><Relationship Id="rId11" Type="http://schemas.openxmlformats.org/officeDocument/2006/relationships/slideLayout" Target="../slideLayouts/slideLayout79.xml"/><Relationship Id="rId24" Type="http://schemas.openxmlformats.org/officeDocument/2006/relationships/slideLayout" Target="../slideLayouts/slideLayout92.xml"/><Relationship Id="rId32" Type="http://schemas.openxmlformats.org/officeDocument/2006/relationships/slideLayout" Target="../slideLayouts/slideLayout100.xml"/><Relationship Id="rId37" Type="http://schemas.openxmlformats.org/officeDocument/2006/relationships/slideLayout" Target="../slideLayouts/slideLayout105.xml"/><Relationship Id="rId40" Type="http://schemas.openxmlformats.org/officeDocument/2006/relationships/slideLayout" Target="../slideLayouts/slideLayout108.xml"/><Relationship Id="rId45" Type="http://schemas.openxmlformats.org/officeDocument/2006/relationships/slideLayout" Target="../slideLayouts/slideLayout113.xml"/><Relationship Id="rId53" Type="http://schemas.openxmlformats.org/officeDocument/2006/relationships/slideLayout" Target="../slideLayouts/slideLayout121.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19" Type="http://schemas.openxmlformats.org/officeDocument/2006/relationships/slideLayout" Target="../slideLayouts/slideLayout87.xml"/><Relationship Id="rId31" Type="http://schemas.openxmlformats.org/officeDocument/2006/relationships/slideLayout" Target="../slideLayouts/slideLayout99.xml"/><Relationship Id="rId44" Type="http://schemas.openxmlformats.org/officeDocument/2006/relationships/slideLayout" Target="../slideLayouts/slideLayout112.xml"/><Relationship Id="rId52" Type="http://schemas.openxmlformats.org/officeDocument/2006/relationships/slideLayout" Target="../slideLayouts/slideLayout120.xml"/><Relationship Id="rId4" Type="http://schemas.openxmlformats.org/officeDocument/2006/relationships/slideLayout" Target="../slideLayouts/slideLayout72.xml"/><Relationship Id="rId9" Type="http://schemas.openxmlformats.org/officeDocument/2006/relationships/slideLayout" Target="../slideLayouts/slideLayout77.xml"/><Relationship Id="rId14" Type="http://schemas.openxmlformats.org/officeDocument/2006/relationships/slideLayout" Target="../slideLayouts/slideLayout82.xml"/><Relationship Id="rId22" Type="http://schemas.openxmlformats.org/officeDocument/2006/relationships/slideLayout" Target="../slideLayouts/slideLayout90.xml"/><Relationship Id="rId27" Type="http://schemas.openxmlformats.org/officeDocument/2006/relationships/slideLayout" Target="../slideLayouts/slideLayout95.xml"/><Relationship Id="rId30" Type="http://schemas.openxmlformats.org/officeDocument/2006/relationships/slideLayout" Target="../slideLayouts/slideLayout98.xml"/><Relationship Id="rId35" Type="http://schemas.openxmlformats.org/officeDocument/2006/relationships/slideLayout" Target="../slideLayouts/slideLayout103.xml"/><Relationship Id="rId43" Type="http://schemas.openxmlformats.org/officeDocument/2006/relationships/slideLayout" Target="../slideLayouts/slideLayout111.xml"/><Relationship Id="rId48" Type="http://schemas.openxmlformats.org/officeDocument/2006/relationships/slideLayout" Target="../slideLayouts/slideLayout116.xml"/><Relationship Id="rId8" Type="http://schemas.openxmlformats.org/officeDocument/2006/relationships/slideLayout" Target="../slideLayouts/slideLayout76.xml"/><Relationship Id="rId51" Type="http://schemas.openxmlformats.org/officeDocument/2006/relationships/slideLayout" Target="../slideLayouts/slideLayout119.xml"/><Relationship Id="rId3" Type="http://schemas.openxmlformats.org/officeDocument/2006/relationships/slideLayout" Target="../slideLayouts/slideLayout71.xml"/><Relationship Id="rId12" Type="http://schemas.openxmlformats.org/officeDocument/2006/relationships/slideLayout" Target="../slideLayouts/slideLayout80.xml"/><Relationship Id="rId17" Type="http://schemas.openxmlformats.org/officeDocument/2006/relationships/slideLayout" Target="../slideLayouts/slideLayout85.xml"/><Relationship Id="rId25" Type="http://schemas.openxmlformats.org/officeDocument/2006/relationships/slideLayout" Target="../slideLayouts/slideLayout93.xml"/><Relationship Id="rId33" Type="http://schemas.openxmlformats.org/officeDocument/2006/relationships/slideLayout" Target="../slideLayouts/slideLayout101.xml"/><Relationship Id="rId38" Type="http://schemas.openxmlformats.org/officeDocument/2006/relationships/slideLayout" Target="../slideLayouts/slideLayout106.xml"/><Relationship Id="rId46" Type="http://schemas.openxmlformats.org/officeDocument/2006/relationships/slideLayout" Target="../slideLayouts/slideLayout114.xml"/><Relationship Id="rId20" Type="http://schemas.openxmlformats.org/officeDocument/2006/relationships/slideLayout" Target="../slideLayouts/slideLayout88.xml"/><Relationship Id="rId41" Type="http://schemas.openxmlformats.org/officeDocument/2006/relationships/slideLayout" Target="../slideLayouts/slideLayout109.xml"/><Relationship Id="rId54" Type="http://schemas.openxmlformats.org/officeDocument/2006/relationships/theme" Target="../theme/theme6.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5" Type="http://schemas.openxmlformats.org/officeDocument/2006/relationships/slideLayout" Target="../slideLayouts/slideLayout83.xml"/><Relationship Id="rId23" Type="http://schemas.openxmlformats.org/officeDocument/2006/relationships/slideLayout" Target="../slideLayouts/slideLayout91.xml"/><Relationship Id="rId28" Type="http://schemas.openxmlformats.org/officeDocument/2006/relationships/slideLayout" Target="../slideLayouts/slideLayout96.xml"/><Relationship Id="rId36" Type="http://schemas.openxmlformats.org/officeDocument/2006/relationships/slideLayout" Target="../slideLayouts/slideLayout104.xml"/><Relationship Id="rId49" Type="http://schemas.openxmlformats.org/officeDocument/2006/relationships/slideLayout" Target="../slideLayouts/slideLayout11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slideLayout" Target="../slideLayouts/slideLayout134.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slideLayout" Target="../slideLayouts/slideLayout133.xml"/><Relationship Id="rId2" Type="http://schemas.openxmlformats.org/officeDocument/2006/relationships/slideLayout" Target="../slideLayouts/slideLayout123.xml"/><Relationship Id="rId16" Type="http://schemas.openxmlformats.org/officeDocument/2006/relationships/theme" Target="../theme/theme7.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5" Type="http://schemas.openxmlformats.org/officeDocument/2006/relationships/slideLayout" Target="../slideLayouts/slideLayout13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 Id="rId14" Type="http://schemas.openxmlformats.org/officeDocument/2006/relationships/slideLayout" Target="../slideLayouts/slideLayout1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1005205" y="452374"/>
            <a:ext cx="18093690" cy="1809496"/>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1005205" y="2601150"/>
            <a:ext cx="18093690" cy="7464171"/>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16040921" y="10704254"/>
            <a:ext cx="3122294" cy="276859"/>
          </a:xfrm>
          <a:prstGeom prst="rect">
            <a:avLst/>
          </a:prstGeom>
        </p:spPr>
        <p:txBody>
          <a:bodyPr wrap="square" lIns="0" tIns="0" rIns="0" bIns="0">
            <a:spAutoFit/>
          </a:bodyPr>
          <a:lstStyle>
            <a:lvl1pPr>
              <a:defRPr sz="1600" b="0" i="0">
                <a:solidFill>
                  <a:srgbClr val="282460"/>
                </a:solidFill>
                <a:latin typeface="Aller"/>
                <a:cs typeface="Aller"/>
              </a:defRPr>
            </a:lvl1pPr>
          </a:lstStyle>
          <a:p>
            <a:pPr marL="12700">
              <a:lnSpc>
                <a:spcPct val="100000"/>
              </a:lnSpc>
              <a:spcBef>
                <a:spcPts val="70"/>
              </a:spcBef>
            </a:pPr>
            <a:r>
              <a:rPr spc="10"/>
              <a:t>Promoting Innovation</a:t>
            </a:r>
            <a:r>
              <a:rPr spc="-40"/>
              <a:t> </a:t>
            </a:r>
            <a:r>
              <a:rPr spc="10"/>
              <a:t>Worldwide</a:t>
            </a:r>
          </a:p>
        </p:txBody>
      </p:sp>
      <p:sp>
        <p:nvSpPr>
          <p:cNvPr id="5" name="Holder 5"/>
          <p:cNvSpPr>
            <a:spLocks noGrp="1"/>
          </p:cNvSpPr>
          <p:nvPr>
            <p:ph type="dt" sz="half" idx="6"/>
          </p:nvPr>
        </p:nvSpPr>
        <p:spPr>
          <a:xfrm>
            <a:off x="1005205" y="10517696"/>
            <a:ext cx="4623943" cy="565467"/>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2/9/2021</a:t>
            </a:fld>
            <a:endParaRPr lang="en-US"/>
          </a:p>
        </p:txBody>
      </p:sp>
      <p:sp>
        <p:nvSpPr>
          <p:cNvPr id="6" name="Holder 6"/>
          <p:cNvSpPr>
            <a:spLocks noGrp="1"/>
          </p:cNvSpPr>
          <p:nvPr>
            <p:ph type="sldNum" sz="quarter" idx="7"/>
          </p:nvPr>
        </p:nvSpPr>
        <p:spPr>
          <a:xfrm>
            <a:off x="14474953" y="10517696"/>
            <a:ext cx="4623943" cy="565467"/>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hf hdr="0" dt="0"/>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Text Background - Blue Rectangle">
            <a:extLst>
              <a:ext uri="{FF2B5EF4-FFF2-40B4-BE49-F238E27FC236}">
                <a16:creationId xmlns:a16="http://schemas.microsoft.com/office/drawing/2014/main" id="{DD0F46EB-2E41-4518-810C-EB2599D26F93}"/>
              </a:ext>
            </a:extLst>
          </p:cNvPr>
          <p:cNvSpPr/>
          <p:nvPr userDrawn="1"/>
        </p:nvSpPr>
        <p:spPr>
          <a:xfrm>
            <a:off x="0" y="10524660"/>
            <a:ext cx="20104100" cy="735568"/>
          </a:xfrm>
          <a:prstGeom prst="rect">
            <a:avLst/>
          </a:prstGeom>
          <a:solidFill>
            <a:srgbClr val="0D7E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68"/>
          </a:p>
        </p:txBody>
      </p:sp>
      <p:sp>
        <p:nvSpPr>
          <p:cNvPr id="12" name="Text Background - Blue Rectangle">
            <a:extLst>
              <a:ext uri="{FF2B5EF4-FFF2-40B4-BE49-F238E27FC236}">
                <a16:creationId xmlns:a16="http://schemas.microsoft.com/office/drawing/2014/main" id="{0BCB8E1D-1688-4EC0-AADC-E5F3B0307F2A}"/>
              </a:ext>
            </a:extLst>
          </p:cNvPr>
          <p:cNvSpPr/>
          <p:nvPr userDrawn="1"/>
        </p:nvSpPr>
        <p:spPr>
          <a:xfrm>
            <a:off x="0" y="10573783"/>
            <a:ext cx="20104100" cy="735568"/>
          </a:xfrm>
          <a:prstGeom prst="rect">
            <a:avLst/>
          </a:prstGeom>
          <a:solidFill>
            <a:srgbClr val="0318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68"/>
          </a:p>
        </p:txBody>
      </p:sp>
      <p:sp>
        <p:nvSpPr>
          <p:cNvPr id="2" name="Title Placeholder 1">
            <a:extLst>
              <a:ext uri="{FF2B5EF4-FFF2-40B4-BE49-F238E27FC236}">
                <a16:creationId xmlns:a16="http://schemas.microsoft.com/office/drawing/2014/main" id="{355EC713-66BF-434E-A6D4-42D354979CEF}"/>
              </a:ext>
            </a:extLst>
          </p:cNvPr>
          <p:cNvSpPr>
            <a:spLocks noGrp="1"/>
          </p:cNvSpPr>
          <p:nvPr>
            <p:ph type="title"/>
          </p:nvPr>
        </p:nvSpPr>
        <p:spPr>
          <a:xfrm>
            <a:off x="657080" y="12568"/>
            <a:ext cx="18583572" cy="180949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431EDE3A-4DA8-48EC-8748-9619FC7E6845}"/>
              </a:ext>
            </a:extLst>
          </p:cNvPr>
          <p:cNvSpPr>
            <a:spLocks noGrp="1"/>
          </p:cNvSpPr>
          <p:nvPr>
            <p:ph type="body" idx="1"/>
          </p:nvPr>
        </p:nvSpPr>
        <p:spPr>
          <a:xfrm>
            <a:off x="657079" y="2135510"/>
            <a:ext cx="18583574" cy="77090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p:cNvPicPr>
            <a:picLocks noChangeAspect="1"/>
          </p:cNvPicPr>
          <p:nvPr userDrawn="1"/>
        </p:nvPicPr>
        <p:blipFill rotWithShape="1">
          <a:blip r:embed="rId10" cstate="print">
            <a:extLst>
              <a:ext uri="{28A0092B-C50C-407E-A947-70E740481C1C}">
                <a14:useLocalDpi xmlns:a14="http://schemas.microsoft.com/office/drawing/2010/main" val="0"/>
              </a:ext>
            </a:extLst>
          </a:blip>
          <a:srcRect l="-119" t="37864" r="164" b="56444"/>
          <a:stretch/>
        </p:blipFill>
        <p:spPr>
          <a:xfrm>
            <a:off x="-21671" y="10573783"/>
            <a:ext cx="18115362" cy="723995"/>
          </a:xfrm>
          <a:prstGeom prst="rect">
            <a:avLst/>
          </a:prstGeom>
          <a:ln>
            <a:noFill/>
          </a:ln>
        </p:spPr>
      </p:pic>
      <p:pic>
        <p:nvPicPr>
          <p:cNvPr id="11" name="Picture 10"/>
          <p:cNvPicPr>
            <a:picLocks noChangeAspect="1"/>
          </p:cNvPicPr>
          <p:nvPr userDrawn="1"/>
        </p:nvPicPr>
        <p:blipFill>
          <a:blip r:embed="rId11" cstate="print">
            <a:extLst>
              <a:ext uri="{28A0092B-C50C-407E-A947-70E740481C1C}">
                <a14:useLocalDpi xmlns:a14="http://schemas.microsoft.com/office/drawing/2010/main" val="0"/>
              </a:ext>
            </a:extLst>
          </a:blip>
          <a:srcRect/>
          <a:stretch/>
        </p:blipFill>
        <p:spPr>
          <a:xfrm>
            <a:off x="195505" y="10683569"/>
            <a:ext cx="1281531" cy="506988"/>
          </a:xfrm>
          <a:prstGeom prst="rect">
            <a:avLst/>
          </a:prstGeom>
        </p:spPr>
      </p:pic>
      <p:sp>
        <p:nvSpPr>
          <p:cNvPr id="8" name="TextBox 7"/>
          <p:cNvSpPr txBox="1"/>
          <p:nvPr userDrawn="1"/>
        </p:nvSpPr>
        <p:spPr>
          <a:xfrm>
            <a:off x="1477036" y="10724745"/>
            <a:ext cx="6590379" cy="396904"/>
          </a:xfrm>
          <a:prstGeom prst="rect">
            <a:avLst/>
          </a:prstGeom>
          <a:noFill/>
        </p:spPr>
        <p:txBody>
          <a:bodyPr wrap="square" rtlCol="0">
            <a:spAutoFit/>
          </a:bodyPr>
          <a:lstStyle/>
          <a:p>
            <a:r>
              <a:rPr lang="en-US" sz="1979" dirty="0">
                <a:solidFill>
                  <a:schemeClr val="bg1"/>
                </a:solidFill>
                <a:latin typeface="Segoe UI" panose="020B0502040204020203" pitchFamily="34" charset="0"/>
                <a:cs typeface="Segoe UI" panose="020B0502040204020203" pitchFamily="34" charset="0"/>
              </a:rPr>
              <a:t>Transforming How Texas Government Serves Texans</a:t>
            </a:r>
          </a:p>
        </p:txBody>
      </p:sp>
      <p:sp>
        <p:nvSpPr>
          <p:cNvPr id="4" name="Date Placeholder 3">
            <a:extLst>
              <a:ext uri="{FF2B5EF4-FFF2-40B4-BE49-F238E27FC236}">
                <a16:creationId xmlns:a16="http://schemas.microsoft.com/office/drawing/2014/main" id="{C68C4001-91E8-4D7D-A440-95F6FB71498A}"/>
              </a:ext>
            </a:extLst>
          </p:cNvPr>
          <p:cNvSpPr>
            <a:spLocks noGrp="1"/>
          </p:cNvSpPr>
          <p:nvPr>
            <p:ph type="dt" sz="half" idx="2"/>
          </p:nvPr>
        </p:nvSpPr>
        <p:spPr>
          <a:xfrm>
            <a:off x="14905106" y="10547303"/>
            <a:ext cx="4523423" cy="762047"/>
          </a:xfrm>
          <a:prstGeom prst="rect">
            <a:avLst/>
          </a:prstGeom>
        </p:spPr>
        <p:txBody>
          <a:bodyPr vert="horz" lIns="91440" tIns="45720" rIns="91440" bIns="45720" rtlCol="0" anchor="ctr" anchorCtr="0"/>
          <a:lstStyle>
            <a:lvl1pPr algn="r">
              <a:defRPr sz="1979" b="1">
                <a:solidFill>
                  <a:schemeClr val="bg1"/>
                </a:solidFill>
                <a:latin typeface="Segoe UI" panose="020B0502040204020203" pitchFamily="34" charset="0"/>
                <a:cs typeface="Segoe UI" panose="020B0502040204020203" pitchFamily="34" charset="0"/>
              </a:defRPr>
            </a:lvl1pPr>
          </a:lstStyle>
          <a:p>
            <a:fld id="{63ED0832-9C20-46B0-B04F-05FD982526EE}" type="datetime4">
              <a:rPr lang="en-US" smtClean="0"/>
              <a:t>February 9, 2021</a:t>
            </a:fld>
            <a:r>
              <a:rPr lang="en-US"/>
              <a:t>  |  </a:t>
            </a:r>
            <a:endParaRPr lang="en-US" dirty="0"/>
          </a:p>
        </p:txBody>
      </p:sp>
      <p:sp>
        <p:nvSpPr>
          <p:cNvPr id="5" name="Slide Number Placeholder 4">
            <a:extLst>
              <a:ext uri="{FF2B5EF4-FFF2-40B4-BE49-F238E27FC236}">
                <a16:creationId xmlns:a16="http://schemas.microsoft.com/office/drawing/2014/main" id="{6FF723D1-DA1C-4277-9A84-7A8CE404F0BD}"/>
              </a:ext>
            </a:extLst>
          </p:cNvPr>
          <p:cNvSpPr>
            <a:spLocks noGrp="1"/>
          </p:cNvSpPr>
          <p:nvPr>
            <p:ph type="sldNum" sz="quarter" idx="4"/>
          </p:nvPr>
        </p:nvSpPr>
        <p:spPr>
          <a:xfrm>
            <a:off x="19314295" y="10559122"/>
            <a:ext cx="789805" cy="762047"/>
          </a:xfrm>
          <a:prstGeom prst="rect">
            <a:avLst/>
          </a:prstGeom>
        </p:spPr>
        <p:txBody>
          <a:bodyPr vert="horz" lIns="91440" tIns="45720" rIns="91440" bIns="45720" rtlCol="0" anchor="ctr" anchorCtr="0"/>
          <a:lstStyle>
            <a:lvl1pPr algn="l">
              <a:defRPr sz="1979" b="1">
                <a:solidFill>
                  <a:schemeClr val="bg1"/>
                </a:solidFill>
                <a:latin typeface="Segoe UI" panose="020B0502040204020203" pitchFamily="34" charset="0"/>
                <a:cs typeface="Segoe UI" panose="020B0502040204020203" pitchFamily="34" charset="0"/>
              </a:defRPr>
            </a:lvl1pPr>
          </a:lstStyle>
          <a:p>
            <a:fld id="{9DAB4538-BD83-4061-8E62-86E96E8E1D20}" type="slidenum">
              <a:rPr lang="en-US" smtClean="0"/>
              <a:pPr/>
              <a:t>‹#›</a:t>
            </a:fld>
            <a:endParaRPr lang="en-US" dirty="0"/>
          </a:p>
        </p:txBody>
      </p:sp>
    </p:spTree>
    <p:extLst>
      <p:ext uri="{BB962C8B-B14F-4D97-AF65-F5344CB8AC3E}">
        <p14:creationId xmlns:p14="http://schemas.microsoft.com/office/powerpoint/2010/main" val="200197529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Lst>
  <p:hf hdr="0" ftr="0"/>
  <p:txStyles>
    <p:titleStyle>
      <a:lvl1pPr algn="l" defTabSz="1507846" rtl="0" eaLnBrk="1" latinLnBrk="0" hangingPunct="1">
        <a:lnSpc>
          <a:spcPct val="90000"/>
        </a:lnSpc>
        <a:spcBef>
          <a:spcPct val="0"/>
        </a:spcBef>
        <a:buNone/>
        <a:defRPr sz="5277" b="1" kern="1200">
          <a:solidFill>
            <a:srgbClr val="223A73"/>
          </a:solidFill>
          <a:latin typeface="Segoe UI" panose="020B0502040204020203" pitchFamily="34" charset="0"/>
          <a:ea typeface="+mj-ea"/>
          <a:cs typeface="Segoe UI" panose="020B0502040204020203" pitchFamily="34" charset="0"/>
        </a:defRPr>
      </a:lvl1pPr>
    </p:titleStyle>
    <p:bodyStyle>
      <a:lvl1pPr marL="376961" indent="-376961" algn="l" defTabSz="1507846" rtl="0" eaLnBrk="1" latinLnBrk="0" hangingPunct="1">
        <a:lnSpc>
          <a:spcPct val="90000"/>
        </a:lnSpc>
        <a:spcBef>
          <a:spcPts val="1649"/>
        </a:spcBef>
        <a:buClr>
          <a:srgbClr val="223A73"/>
        </a:buClr>
        <a:buFont typeface="Arial" panose="020B0604020202020204" pitchFamily="34" charset="0"/>
        <a:buChar char="•"/>
        <a:defRPr sz="3958" kern="1200">
          <a:solidFill>
            <a:srgbClr val="223A73"/>
          </a:solidFill>
          <a:latin typeface="Segoe UI" panose="020B0502040204020203" pitchFamily="34" charset="0"/>
          <a:ea typeface="+mn-ea"/>
          <a:cs typeface="Segoe UI" panose="020B0502040204020203" pitchFamily="34" charset="0"/>
        </a:defRPr>
      </a:lvl1pPr>
      <a:lvl2pPr marL="1130884" indent="-376961" algn="l" defTabSz="1507846" rtl="0" eaLnBrk="1" latinLnBrk="0" hangingPunct="1">
        <a:lnSpc>
          <a:spcPct val="90000"/>
        </a:lnSpc>
        <a:spcBef>
          <a:spcPts val="824"/>
        </a:spcBef>
        <a:buClr>
          <a:srgbClr val="223A73"/>
        </a:buClr>
        <a:buFont typeface="Arial" panose="020B0604020202020204" pitchFamily="34" charset="0"/>
        <a:buChar char="•"/>
        <a:defRPr sz="3298" kern="1200">
          <a:solidFill>
            <a:srgbClr val="223A73"/>
          </a:solidFill>
          <a:latin typeface="Segoe UI" panose="020B0502040204020203" pitchFamily="34" charset="0"/>
          <a:ea typeface="+mn-ea"/>
          <a:cs typeface="Segoe UI" panose="020B0502040204020203" pitchFamily="34" charset="0"/>
        </a:defRPr>
      </a:lvl2pPr>
      <a:lvl3pPr marL="1884807" indent="-376961" algn="l" defTabSz="1507846" rtl="0" eaLnBrk="1" latinLnBrk="0" hangingPunct="1">
        <a:lnSpc>
          <a:spcPct val="90000"/>
        </a:lnSpc>
        <a:spcBef>
          <a:spcPts val="824"/>
        </a:spcBef>
        <a:buClr>
          <a:srgbClr val="223A73"/>
        </a:buClr>
        <a:buFont typeface="Arial" panose="020B0604020202020204" pitchFamily="34" charset="0"/>
        <a:buChar char="•"/>
        <a:defRPr sz="2968" kern="1200">
          <a:solidFill>
            <a:srgbClr val="223A73"/>
          </a:solidFill>
          <a:latin typeface="Segoe UI" panose="020B0502040204020203" pitchFamily="34" charset="0"/>
          <a:ea typeface="+mn-ea"/>
          <a:cs typeface="Segoe UI" panose="020B0502040204020203" pitchFamily="34" charset="0"/>
        </a:defRPr>
      </a:lvl3pPr>
      <a:lvl4pPr marL="2638730" indent="-376961" algn="l" defTabSz="1507846" rtl="0" eaLnBrk="1" latinLnBrk="0" hangingPunct="1">
        <a:lnSpc>
          <a:spcPct val="90000"/>
        </a:lnSpc>
        <a:spcBef>
          <a:spcPts val="824"/>
        </a:spcBef>
        <a:buClr>
          <a:srgbClr val="223A73"/>
        </a:buClr>
        <a:buFont typeface="Arial" panose="020B0604020202020204" pitchFamily="34" charset="0"/>
        <a:buChar char="•"/>
        <a:defRPr sz="2638" kern="1200">
          <a:solidFill>
            <a:srgbClr val="223A73"/>
          </a:solidFill>
          <a:latin typeface="Segoe UI" panose="020B0502040204020203" pitchFamily="34" charset="0"/>
          <a:ea typeface="+mn-ea"/>
          <a:cs typeface="Segoe UI" panose="020B0502040204020203" pitchFamily="34" charset="0"/>
        </a:defRPr>
      </a:lvl4pPr>
      <a:lvl5pPr marL="3392653" indent="-376961" algn="l" defTabSz="1507846" rtl="0" eaLnBrk="1" latinLnBrk="0" hangingPunct="1">
        <a:lnSpc>
          <a:spcPct val="90000"/>
        </a:lnSpc>
        <a:spcBef>
          <a:spcPts val="824"/>
        </a:spcBef>
        <a:buClr>
          <a:srgbClr val="223A73"/>
        </a:buClr>
        <a:buFont typeface="Arial" panose="020B0604020202020204" pitchFamily="34" charset="0"/>
        <a:buChar char="•"/>
        <a:defRPr sz="2638" kern="1200">
          <a:solidFill>
            <a:srgbClr val="223A73"/>
          </a:solidFill>
          <a:latin typeface="Segoe UI" panose="020B0502040204020203" pitchFamily="34" charset="0"/>
          <a:ea typeface="+mn-ea"/>
          <a:cs typeface="Segoe UI" panose="020B0502040204020203" pitchFamily="34" charset="0"/>
        </a:defRPr>
      </a:lvl5pPr>
      <a:lvl6pPr marL="4146575"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6pPr>
      <a:lvl7pPr marL="4900498"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7pPr>
      <a:lvl8pPr marL="5654421"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8pPr>
      <a:lvl9pPr marL="6408344"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9pPr>
    </p:bodyStyle>
    <p:otherStyle>
      <a:defPPr>
        <a:defRPr lang="en-US"/>
      </a:defPPr>
      <a:lvl1pPr marL="0" algn="l" defTabSz="1507846" rtl="0" eaLnBrk="1" latinLnBrk="0" hangingPunct="1">
        <a:defRPr sz="2968" kern="1200">
          <a:solidFill>
            <a:schemeClr val="tx1"/>
          </a:solidFill>
          <a:latin typeface="+mn-lt"/>
          <a:ea typeface="+mn-ea"/>
          <a:cs typeface="+mn-cs"/>
        </a:defRPr>
      </a:lvl1pPr>
      <a:lvl2pPr marL="753923" algn="l" defTabSz="1507846" rtl="0" eaLnBrk="1" latinLnBrk="0" hangingPunct="1">
        <a:defRPr sz="2968" kern="1200">
          <a:solidFill>
            <a:schemeClr val="tx1"/>
          </a:solidFill>
          <a:latin typeface="+mn-lt"/>
          <a:ea typeface="+mn-ea"/>
          <a:cs typeface="+mn-cs"/>
        </a:defRPr>
      </a:lvl2pPr>
      <a:lvl3pPr marL="1507846" algn="l" defTabSz="1507846" rtl="0" eaLnBrk="1" latinLnBrk="0" hangingPunct="1">
        <a:defRPr sz="2968" kern="1200">
          <a:solidFill>
            <a:schemeClr val="tx1"/>
          </a:solidFill>
          <a:latin typeface="+mn-lt"/>
          <a:ea typeface="+mn-ea"/>
          <a:cs typeface="+mn-cs"/>
        </a:defRPr>
      </a:lvl3pPr>
      <a:lvl4pPr marL="2261768" algn="l" defTabSz="1507846" rtl="0" eaLnBrk="1" latinLnBrk="0" hangingPunct="1">
        <a:defRPr sz="2968" kern="1200">
          <a:solidFill>
            <a:schemeClr val="tx1"/>
          </a:solidFill>
          <a:latin typeface="+mn-lt"/>
          <a:ea typeface="+mn-ea"/>
          <a:cs typeface="+mn-cs"/>
        </a:defRPr>
      </a:lvl4pPr>
      <a:lvl5pPr marL="3015691" algn="l" defTabSz="1507846" rtl="0" eaLnBrk="1" latinLnBrk="0" hangingPunct="1">
        <a:defRPr sz="2968" kern="1200">
          <a:solidFill>
            <a:schemeClr val="tx1"/>
          </a:solidFill>
          <a:latin typeface="+mn-lt"/>
          <a:ea typeface="+mn-ea"/>
          <a:cs typeface="+mn-cs"/>
        </a:defRPr>
      </a:lvl5pPr>
      <a:lvl6pPr marL="3769614" algn="l" defTabSz="1507846" rtl="0" eaLnBrk="1" latinLnBrk="0" hangingPunct="1">
        <a:defRPr sz="2968" kern="1200">
          <a:solidFill>
            <a:schemeClr val="tx1"/>
          </a:solidFill>
          <a:latin typeface="+mn-lt"/>
          <a:ea typeface="+mn-ea"/>
          <a:cs typeface="+mn-cs"/>
        </a:defRPr>
      </a:lvl6pPr>
      <a:lvl7pPr marL="4523537" algn="l" defTabSz="1507846" rtl="0" eaLnBrk="1" latinLnBrk="0" hangingPunct="1">
        <a:defRPr sz="2968" kern="1200">
          <a:solidFill>
            <a:schemeClr val="tx1"/>
          </a:solidFill>
          <a:latin typeface="+mn-lt"/>
          <a:ea typeface="+mn-ea"/>
          <a:cs typeface="+mn-cs"/>
        </a:defRPr>
      </a:lvl7pPr>
      <a:lvl8pPr marL="5277460" algn="l" defTabSz="1507846" rtl="0" eaLnBrk="1" latinLnBrk="0" hangingPunct="1">
        <a:defRPr sz="2968" kern="1200">
          <a:solidFill>
            <a:schemeClr val="tx1"/>
          </a:solidFill>
          <a:latin typeface="+mn-lt"/>
          <a:ea typeface="+mn-ea"/>
          <a:cs typeface="+mn-cs"/>
        </a:defRPr>
      </a:lvl8pPr>
      <a:lvl9pPr marL="6031382" algn="l" defTabSz="1507846" rtl="0" eaLnBrk="1" latinLnBrk="0" hangingPunct="1">
        <a:defRPr sz="2968"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82157" y="602120"/>
            <a:ext cx="17339786" cy="218595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1382157" y="3010591"/>
            <a:ext cx="17339786" cy="717567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382157" y="10482095"/>
            <a:ext cx="4523423" cy="602118"/>
          </a:xfrm>
          <a:prstGeom prst="rect">
            <a:avLst/>
          </a:prstGeom>
        </p:spPr>
        <p:txBody>
          <a:bodyPr vert="horz" lIns="91440" tIns="45720" rIns="91440" bIns="45720" rtlCol="0" anchor="ctr"/>
          <a:lstStyle>
            <a:lvl1pPr algn="l">
              <a:defRPr sz="1484">
                <a:solidFill>
                  <a:schemeClr val="tx1">
                    <a:tint val="75000"/>
                  </a:schemeClr>
                </a:solidFill>
              </a:defRPr>
            </a:lvl1pPr>
          </a:lstStyle>
          <a:p>
            <a:fld id="{77C1C618-525B-46A7-82DE-B03CDA3DB455}" type="datetime1">
              <a:rPr lang="en-US" smtClean="0"/>
              <a:t>2/9/2021</a:t>
            </a:fld>
            <a:endParaRPr lang="en-US" dirty="0"/>
          </a:p>
        </p:txBody>
      </p:sp>
      <p:sp>
        <p:nvSpPr>
          <p:cNvPr id="5" name="Footer Placeholder 4"/>
          <p:cNvSpPr>
            <a:spLocks noGrp="1"/>
          </p:cNvSpPr>
          <p:nvPr>
            <p:ph type="ftr" sz="quarter" idx="3"/>
          </p:nvPr>
        </p:nvSpPr>
        <p:spPr>
          <a:xfrm>
            <a:off x="6659483" y="10482095"/>
            <a:ext cx="6785134" cy="602118"/>
          </a:xfrm>
          <a:prstGeom prst="rect">
            <a:avLst/>
          </a:prstGeom>
        </p:spPr>
        <p:txBody>
          <a:bodyPr vert="horz" lIns="91440" tIns="45720" rIns="91440" bIns="45720" rtlCol="0" anchor="ctr"/>
          <a:lstStyle>
            <a:lvl1pPr algn="ctr">
              <a:defRPr sz="1484">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4198520" y="10482095"/>
            <a:ext cx="4523423" cy="602118"/>
          </a:xfrm>
          <a:prstGeom prst="rect">
            <a:avLst/>
          </a:prstGeom>
        </p:spPr>
        <p:txBody>
          <a:bodyPr vert="horz" lIns="91440" tIns="45720" rIns="91440" bIns="45720" rtlCol="0" anchor="ctr"/>
          <a:lstStyle>
            <a:lvl1pPr algn="r">
              <a:defRPr sz="1484">
                <a:solidFill>
                  <a:schemeClr val="tx1">
                    <a:tint val="75000"/>
                  </a:schemeClr>
                </a:solidFill>
              </a:defRPr>
            </a:lvl1pPr>
          </a:lstStyle>
          <a:p>
            <a:fld id="{3B1BF6D4-5649-4EA8-B2CB-E02BF91A4330}" type="slidenum">
              <a:rPr lang="en-US" smtClean="0"/>
              <a:pPr/>
              <a:t>‹#›</a:t>
            </a:fld>
            <a:endParaRPr lang="en-US"/>
          </a:p>
        </p:txBody>
      </p:sp>
    </p:spTree>
    <p:extLst>
      <p:ext uri="{BB962C8B-B14F-4D97-AF65-F5344CB8AC3E}">
        <p14:creationId xmlns:p14="http://schemas.microsoft.com/office/powerpoint/2010/main" val="70404505"/>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Lst>
  <p:hf hdr="0" ftr="0" dt="0"/>
  <p:txStyles>
    <p:titleStyle>
      <a:lvl1pPr algn="l" defTabSz="1130953" rtl="0" eaLnBrk="1" latinLnBrk="0" hangingPunct="1">
        <a:lnSpc>
          <a:spcPct val="90000"/>
        </a:lnSpc>
        <a:spcBef>
          <a:spcPct val="0"/>
        </a:spcBef>
        <a:buNone/>
        <a:defRPr sz="5442" kern="1200">
          <a:solidFill>
            <a:schemeClr val="tx1"/>
          </a:solidFill>
          <a:latin typeface="+mj-lt"/>
          <a:ea typeface="+mj-ea"/>
          <a:cs typeface="+mj-cs"/>
        </a:defRPr>
      </a:lvl1pPr>
    </p:titleStyle>
    <p:bodyStyle>
      <a:lvl1pPr marL="282738" indent="-282738" algn="l" defTabSz="1130953" rtl="0" eaLnBrk="1" latinLnBrk="0" hangingPunct="1">
        <a:lnSpc>
          <a:spcPct val="90000"/>
        </a:lnSpc>
        <a:spcBef>
          <a:spcPts val="1237"/>
        </a:spcBef>
        <a:buFont typeface="Arial" panose="020B0604020202020204" pitchFamily="34" charset="0"/>
        <a:buChar char="•"/>
        <a:defRPr sz="3463" kern="1200">
          <a:solidFill>
            <a:schemeClr val="tx1"/>
          </a:solidFill>
          <a:latin typeface="+mn-lt"/>
          <a:ea typeface="+mn-ea"/>
          <a:cs typeface="+mn-cs"/>
        </a:defRPr>
      </a:lvl1pPr>
      <a:lvl2pPr marL="848215" indent="-282738" algn="l" defTabSz="1130953" rtl="0" eaLnBrk="1" latinLnBrk="0" hangingPunct="1">
        <a:lnSpc>
          <a:spcPct val="90000"/>
        </a:lnSpc>
        <a:spcBef>
          <a:spcPts val="618"/>
        </a:spcBef>
        <a:buFont typeface="Arial" panose="020B0604020202020204" pitchFamily="34" charset="0"/>
        <a:buChar char="•"/>
        <a:defRPr sz="2968" kern="1200">
          <a:solidFill>
            <a:schemeClr val="tx1"/>
          </a:solidFill>
          <a:latin typeface="+mn-lt"/>
          <a:ea typeface="+mn-ea"/>
          <a:cs typeface="+mn-cs"/>
        </a:defRPr>
      </a:lvl2pPr>
      <a:lvl3pPr marL="1413691" indent="-282738" algn="l" defTabSz="1130953" rtl="0" eaLnBrk="1" latinLnBrk="0" hangingPunct="1">
        <a:lnSpc>
          <a:spcPct val="90000"/>
        </a:lnSpc>
        <a:spcBef>
          <a:spcPts val="618"/>
        </a:spcBef>
        <a:buFont typeface="Arial" panose="020B0604020202020204" pitchFamily="34" charset="0"/>
        <a:buChar char="•"/>
        <a:defRPr sz="2474" kern="1200">
          <a:solidFill>
            <a:schemeClr val="tx1"/>
          </a:solidFill>
          <a:latin typeface="+mn-lt"/>
          <a:ea typeface="+mn-ea"/>
          <a:cs typeface="+mn-cs"/>
        </a:defRPr>
      </a:lvl3pPr>
      <a:lvl4pPr marL="1979167" indent="-282738" algn="l" defTabSz="1130953" rtl="0" eaLnBrk="1" latinLnBrk="0" hangingPunct="1">
        <a:lnSpc>
          <a:spcPct val="90000"/>
        </a:lnSpc>
        <a:spcBef>
          <a:spcPts val="618"/>
        </a:spcBef>
        <a:buFont typeface="Arial" panose="020B0604020202020204" pitchFamily="34" charset="0"/>
        <a:buChar char="•"/>
        <a:defRPr sz="2226" kern="1200">
          <a:solidFill>
            <a:schemeClr val="tx1"/>
          </a:solidFill>
          <a:latin typeface="+mn-lt"/>
          <a:ea typeface="+mn-ea"/>
          <a:cs typeface="+mn-cs"/>
        </a:defRPr>
      </a:lvl4pPr>
      <a:lvl5pPr marL="2544644" indent="-282738" algn="l" defTabSz="1130953" rtl="0" eaLnBrk="1" latinLnBrk="0" hangingPunct="1">
        <a:lnSpc>
          <a:spcPct val="90000"/>
        </a:lnSpc>
        <a:spcBef>
          <a:spcPts val="618"/>
        </a:spcBef>
        <a:buFont typeface="Arial" panose="020B0604020202020204" pitchFamily="34" charset="0"/>
        <a:buChar char="•"/>
        <a:defRPr sz="2226" kern="1200">
          <a:solidFill>
            <a:schemeClr val="tx1"/>
          </a:solidFill>
          <a:latin typeface="+mn-lt"/>
          <a:ea typeface="+mn-ea"/>
          <a:cs typeface="+mn-cs"/>
        </a:defRPr>
      </a:lvl5pPr>
      <a:lvl6pPr marL="3110120" indent="-282738" algn="l" defTabSz="1130953" rtl="0" eaLnBrk="1" latinLnBrk="0" hangingPunct="1">
        <a:lnSpc>
          <a:spcPct val="90000"/>
        </a:lnSpc>
        <a:spcBef>
          <a:spcPts val="618"/>
        </a:spcBef>
        <a:buFont typeface="Arial" panose="020B0604020202020204" pitchFamily="34" charset="0"/>
        <a:buChar char="•"/>
        <a:defRPr sz="2226" kern="1200">
          <a:solidFill>
            <a:schemeClr val="tx1"/>
          </a:solidFill>
          <a:latin typeface="+mn-lt"/>
          <a:ea typeface="+mn-ea"/>
          <a:cs typeface="+mn-cs"/>
        </a:defRPr>
      </a:lvl6pPr>
      <a:lvl7pPr marL="3675597" indent="-282738" algn="l" defTabSz="1130953" rtl="0" eaLnBrk="1" latinLnBrk="0" hangingPunct="1">
        <a:lnSpc>
          <a:spcPct val="90000"/>
        </a:lnSpc>
        <a:spcBef>
          <a:spcPts val="618"/>
        </a:spcBef>
        <a:buFont typeface="Arial" panose="020B0604020202020204" pitchFamily="34" charset="0"/>
        <a:buChar char="•"/>
        <a:defRPr sz="2226" kern="1200">
          <a:solidFill>
            <a:schemeClr val="tx1"/>
          </a:solidFill>
          <a:latin typeface="+mn-lt"/>
          <a:ea typeface="+mn-ea"/>
          <a:cs typeface="+mn-cs"/>
        </a:defRPr>
      </a:lvl7pPr>
      <a:lvl8pPr marL="4241073" indent="-282738" algn="l" defTabSz="1130953" rtl="0" eaLnBrk="1" latinLnBrk="0" hangingPunct="1">
        <a:lnSpc>
          <a:spcPct val="90000"/>
        </a:lnSpc>
        <a:spcBef>
          <a:spcPts val="618"/>
        </a:spcBef>
        <a:buFont typeface="Arial" panose="020B0604020202020204" pitchFamily="34" charset="0"/>
        <a:buChar char="•"/>
        <a:defRPr sz="2226" kern="1200">
          <a:solidFill>
            <a:schemeClr val="tx1"/>
          </a:solidFill>
          <a:latin typeface="+mn-lt"/>
          <a:ea typeface="+mn-ea"/>
          <a:cs typeface="+mn-cs"/>
        </a:defRPr>
      </a:lvl8pPr>
      <a:lvl9pPr marL="4806549" indent="-282738" algn="l" defTabSz="1130953" rtl="0" eaLnBrk="1" latinLnBrk="0" hangingPunct="1">
        <a:lnSpc>
          <a:spcPct val="90000"/>
        </a:lnSpc>
        <a:spcBef>
          <a:spcPts val="618"/>
        </a:spcBef>
        <a:buFont typeface="Arial" panose="020B0604020202020204" pitchFamily="34" charset="0"/>
        <a:buChar char="•"/>
        <a:defRPr sz="2226" kern="1200">
          <a:solidFill>
            <a:schemeClr val="tx1"/>
          </a:solidFill>
          <a:latin typeface="+mn-lt"/>
          <a:ea typeface="+mn-ea"/>
          <a:cs typeface="+mn-cs"/>
        </a:defRPr>
      </a:lvl9pPr>
    </p:bodyStyle>
    <p:otherStyle>
      <a:defPPr>
        <a:defRPr lang="en-US"/>
      </a:defPPr>
      <a:lvl1pPr marL="0" algn="l" defTabSz="1130953" rtl="0" eaLnBrk="1" latinLnBrk="0" hangingPunct="1">
        <a:defRPr sz="2226" kern="1200">
          <a:solidFill>
            <a:schemeClr val="tx1"/>
          </a:solidFill>
          <a:latin typeface="+mn-lt"/>
          <a:ea typeface="+mn-ea"/>
          <a:cs typeface="+mn-cs"/>
        </a:defRPr>
      </a:lvl1pPr>
      <a:lvl2pPr marL="565476" algn="l" defTabSz="1130953" rtl="0" eaLnBrk="1" latinLnBrk="0" hangingPunct="1">
        <a:defRPr sz="2226" kern="1200">
          <a:solidFill>
            <a:schemeClr val="tx1"/>
          </a:solidFill>
          <a:latin typeface="+mn-lt"/>
          <a:ea typeface="+mn-ea"/>
          <a:cs typeface="+mn-cs"/>
        </a:defRPr>
      </a:lvl2pPr>
      <a:lvl3pPr marL="1130953" algn="l" defTabSz="1130953" rtl="0" eaLnBrk="1" latinLnBrk="0" hangingPunct="1">
        <a:defRPr sz="2226" kern="1200">
          <a:solidFill>
            <a:schemeClr val="tx1"/>
          </a:solidFill>
          <a:latin typeface="+mn-lt"/>
          <a:ea typeface="+mn-ea"/>
          <a:cs typeface="+mn-cs"/>
        </a:defRPr>
      </a:lvl3pPr>
      <a:lvl4pPr marL="1696429" algn="l" defTabSz="1130953" rtl="0" eaLnBrk="1" latinLnBrk="0" hangingPunct="1">
        <a:defRPr sz="2226" kern="1200">
          <a:solidFill>
            <a:schemeClr val="tx1"/>
          </a:solidFill>
          <a:latin typeface="+mn-lt"/>
          <a:ea typeface="+mn-ea"/>
          <a:cs typeface="+mn-cs"/>
        </a:defRPr>
      </a:lvl4pPr>
      <a:lvl5pPr marL="2261906" algn="l" defTabSz="1130953" rtl="0" eaLnBrk="1" latinLnBrk="0" hangingPunct="1">
        <a:defRPr sz="2226" kern="1200">
          <a:solidFill>
            <a:schemeClr val="tx1"/>
          </a:solidFill>
          <a:latin typeface="+mn-lt"/>
          <a:ea typeface="+mn-ea"/>
          <a:cs typeface="+mn-cs"/>
        </a:defRPr>
      </a:lvl5pPr>
      <a:lvl6pPr marL="2827382" algn="l" defTabSz="1130953" rtl="0" eaLnBrk="1" latinLnBrk="0" hangingPunct="1">
        <a:defRPr sz="2226" kern="1200">
          <a:solidFill>
            <a:schemeClr val="tx1"/>
          </a:solidFill>
          <a:latin typeface="+mn-lt"/>
          <a:ea typeface="+mn-ea"/>
          <a:cs typeface="+mn-cs"/>
        </a:defRPr>
      </a:lvl6pPr>
      <a:lvl7pPr marL="3392858" algn="l" defTabSz="1130953" rtl="0" eaLnBrk="1" latinLnBrk="0" hangingPunct="1">
        <a:defRPr sz="2226" kern="1200">
          <a:solidFill>
            <a:schemeClr val="tx1"/>
          </a:solidFill>
          <a:latin typeface="+mn-lt"/>
          <a:ea typeface="+mn-ea"/>
          <a:cs typeface="+mn-cs"/>
        </a:defRPr>
      </a:lvl7pPr>
      <a:lvl8pPr marL="3958335" algn="l" defTabSz="1130953" rtl="0" eaLnBrk="1" latinLnBrk="0" hangingPunct="1">
        <a:defRPr sz="2226" kern="1200">
          <a:solidFill>
            <a:schemeClr val="tx1"/>
          </a:solidFill>
          <a:latin typeface="+mn-lt"/>
          <a:ea typeface="+mn-ea"/>
          <a:cs typeface="+mn-cs"/>
        </a:defRPr>
      </a:lvl8pPr>
      <a:lvl9pPr marL="4523811" algn="l" defTabSz="1130953" rtl="0" eaLnBrk="1" latinLnBrk="0" hangingPunct="1">
        <a:defRPr sz="2226"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003C7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85307" y="978506"/>
            <a:ext cx="18733486" cy="1259233"/>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200"/>
              <a:buFont typeface="Calibri"/>
              <a:buNone/>
              <a:defRPr sz="3200">
                <a:solidFill>
                  <a:schemeClr val="dk1"/>
                </a:solidFill>
                <a:latin typeface="Calibri"/>
                <a:ea typeface="Calibri"/>
                <a:cs typeface="Calibri"/>
                <a:sym typeface="Calibri"/>
              </a:defRPr>
            </a:lvl1pPr>
            <a:lvl2pPr lvl="1" rtl="0">
              <a:spcBef>
                <a:spcPts val="0"/>
              </a:spcBef>
              <a:spcAft>
                <a:spcPts val="0"/>
              </a:spcAft>
              <a:buClr>
                <a:schemeClr val="dk1"/>
              </a:buClr>
              <a:buSzPts val="3200"/>
              <a:buFont typeface="Calibri"/>
              <a:buNone/>
              <a:defRPr sz="3200">
                <a:solidFill>
                  <a:schemeClr val="dk1"/>
                </a:solidFill>
                <a:latin typeface="Calibri"/>
                <a:ea typeface="Calibri"/>
                <a:cs typeface="Calibri"/>
                <a:sym typeface="Calibri"/>
              </a:defRPr>
            </a:lvl2pPr>
            <a:lvl3pPr lvl="2" rtl="0">
              <a:spcBef>
                <a:spcPts val="0"/>
              </a:spcBef>
              <a:spcAft>
                <a:spcPts val="0"/>
              </a:spcAft>
              <a:buClr>
                <a:schemeClr val="dk1"/>
              </a:buClr>
              <a:buSzPts val="3200"/>
              <a:buFont typeface="Calibri"/>
              <a:buNone/>
              <a:defRPr sz="3200">
                <a:solidFill>
                  <a:schemeClr val="dk1"/>
                </a:solidFill>
                <a:latin typeface="Calibri"/>
                <a:ea typeface="Calibri"/>
                <a:cs typeface="Calibri"/>
                <a:sym typeface="Calibri"/>
              </a:defRPr>
            </a:lvl3pPr>
            <a:lvl4pPr lvl="3" rtl="0">
              <a:spcBef>
                <a:spcPts val="0"/>
              </a:spcBef>
              <a:spcAft>
                <a:spcPts val="0"/>
              </a:spcAft>
              <a:buClr>
                <a:schemeClr val="dk1"/>
              </a:buClr>
              <a:buSzPts val="3200"/>
              <a:buFont typeface="Calibri"/>
              <a:buNone/>
              <a:defRPr sz="3200">
                <a:solidFill>
                  <a:schemeClr val="dk1"/>
                </a:solidFill>
                <a:latin typeface="Calibri"/>
                <a:ea typeface="Calibri"/>
                <a:cs typeface="Calibri"/>
                <a:sym typeface="Calibri"/>
              </a:defRPr>
            </a:lvl4pPr>
            <a:lvl5pPr lvl="4" rtl="0">
              <a:spcBef>
                <a:spcPts val="0"/>
              </a:spcBef>
              <a:spcAft>
                <a:spcPts val="0"/>
              </a:spcAft>
              <a:buClr>
                <a:schemeClr val="dk1"/>
              </a:buClr>
              <a:buSzPts val="3200"/>
              <a:buFont typeface="Calibri"/>
              <a:buNone/>
              <a:defRPr sz="3200">
                <a:solidFill>
                  <a:schemeClr val="dk1"/>
                </a:solidFill>
                <a:latin typeface="Calibri"/>
                <a:ea typeface="Calibri"/>
                <a:cs typeface="Calibri"/>
                <a:sym typeface="Calibri"/>
              </a:defRPr>
            </a:lvl5pPr>
            <a:lvl6pPr lvl="5" rtl="0">
              <a:spcBef>
                <a:spcPts val="0"/>
              </a:spcBef>
              <a:spcAft>
                <a:spcPts val="0"/>
              </a:spcAft>
              <a:buClr>
                <a:schemeClr val="dk1"/>
              </a:buClr>
              <a:buSzPts val="3200"/>
              <a:buFont typeface="Calibri"/>
              <a:buNone/>
              <a:defRPr sz="3200">
                <a:solidFill>
                  <a:schemeClr val="dk1"/>
                </a:solidFill>
                <a:latin typeface="Calibri"/>
                <a:ea typeface="Calibri"/>
                <a:cs typeface="Calibri"/>
                <a:sym typeface="Calibri"/>
              </a:defRPr>
            </a:lvl6pPr>
            <a:lvl7pPr lvl="6" rtl="0">
              <a:spcBef>
                <a:spcPts val="0"/>
              </a:spcBef>
              <a:spcAft>
                <a:spcPts val="0"/>
              </a:spcAft>
              <a:buClr>
                <a:schemeClr val="dk1"/>
              </a:buClr>
              <a:buSzPts val="3200"/>
              <a:buFont typeface="Calibri"/>
              <a:buNone/>
              <a:defRPr sz="3200">
                <a:solidFill>
                  <a:schemeClr val="dk1"/>
                </a:solidFill>
                <a:latin typeface="Calibri"/>
                <a:ea typeface="Calibri"/>
                <a:cs typeface="Calibri"/>
                <a:sym typeface="Calibri"/>
              </a:defRPr>
            </a:lvl7pPr>
            <a:lvl8pPr lvl="7" rtl="0">
              <a:spcBef>
                <a:spcPts val="0"/>
              </a:spcBef>
              <a:spcAft>
                <a:spcPts val="0"/>
              </a:spcAft>
              <a:buClr>
                <a:schemeClr val="dk1"/>
              </a:buClr>
              <a:buSzPts val="3200"/>
              <a:buFont typeface="Calibri"/>
              <a:buNone/>
              <a:defRPr sz="3200">
                <a:solidFill>
                  <a:schemeClr val="dk1"/>
                </a:solidFill>
                <a:latin typeface="Calibri"/>
                <a:ea typeface="Calibri"/>
                <a:cs typeface="Calibri"/>
                <a:sym typeface="Calibri"/>
              </a:defRPr>
            </a:lvl8pPr>
            <a:lvl9pPr lvl="8" rtl="0">
              <a:spcBef>
                <a:spcPts val="0"/>
              </a:spcBef>
              <a:spcAft>
                <a:spcPts val="0"/>
              </a:spcAft>
              <a:buClr>
                <a:schemeClr val="dk1"/>
              </a:buClr>
              <a:buSzPts val="3200"/>
              <a:buFont typeface="Calibri"/>
              <a:buNone/>
              <a:defRPr sz="3200">
                <a:solidFill>
                  <a:schemeClr val="dk1"/>
                </a:solidFill>
                <a:latin typeface="Calibri"/>
                <a:ea typeface="Calibri"/>
                <a:cs typeface="Calibri"/>
                <a:sym typeface="Calibri"/>
              </a:defRPr>
            </a:lvl9pPr>
          </a:lstStyle>
          <a:p>
            <a:endParaRPr/>
          </a:p>
        </p:txBody>
      </p:sp>
      <p:sp>
        <p:nvSpPr>
          <p:cNvPr id="7" name="Google Shape;7;p1"/>
          <p:cNvSpPr txBox="1">
            <a:spLocks noGrp="1"/>
          </p:cNvSpPr>
          <p:nvPr>
            <p:ph type="body" idx="1"/>
          </p:nvPr>
        </p:nvSpPr>
        <p:spPr>
          <a:xfrm>
            <a:off x="685307" y="2534022"/>
            <a:ext cx="18733486" cy="7511862"/>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Clr>
                <a:schemeClr val="lt2"/>
              </a:buClr>
              <a:buSzPts val="1800"/>
              <a:buFont typeface="Calibri"/>
              <a:buChar char="●"/>
              <a:defRPr sz="1800">
                <a:solidFill>
                  <a:schemeClr val="lt2"/>
                </a:solidFill>
                <a:latin typeface="Calibri"/>
                <a:ea typeface="Calibri"/>
                <a:cs typeface="Calibri"/>
                <a:sym typeface="Calibri"/>
              </a:defRPr>
            </a:lvl1pPr>
            <a:lvl2pPr marL="914400" lvl="1" indent="-317500" rtl="0">
              <a:lnSpc>
                <a:spcPct val="115000"/>
              </a:lnSpc>
              <a:spcBef>
                <a:spcPts val="1600"/>
              </a:spcBef>
              <a:spcAft>
                <a:spcPts val="0"/>
              </a:spcAft>
              <a:buClr>
                <a:schemeClr val="lt2"/>
              </a:buClr>
              <a:buSzPts val="1400"/>
              <a:buFont typeface="Calibri"/>
              <a:buChar char="○"/>
              <a:defRPr>
                <a:solidFill>
                  <a:schemeClr val="lt2"/>
                </a:solidFill>
                <a:latin typeface="Calibri"/>
                <a:ea typeface="Calibri"/>
                <a:cs typeface="Calibri"/>
                <a:sym typeface="Calibri"/>
              </a:defRPr>
            </a:lvl2pPr>
            <a:lvl3pPr marL="1371600" lvl="2" indent="-317500" rtl="0">
              <a:lnSpc>
                <a:spcPct val="115000"/>
              </a:lnSpc>
              <a:spcBef>
                <a:spcPts val="1600"/>
              </a:spcBef>
              <a:spcAft>
                <a:spcPts val="0"/>
              </a:spcAft>
              <a:buClr>
                <a:schemeClr val="lt2"/>
              </a:buClr>
              <a:buSzPts val="1400"/>
              <a:buFont typeface="Calibri"/>
              <a:buChar char="■"/>
              <a:defRPr>
                <a:solidFill>
                  <a:schemeClr val="lt2"/>
                </a:solidFill>
                <a:latin typeface="Calibri"/>
                <a:ea typeface="Calibri"/>
                <a:cs typeface="Calibri"/>
                <a:sym typeface="Calibri"/>
              </a:defRPr>
            </a:lvl3pPr>
            <a:lvl4pPr marL="1828800" lvl="3" indent="-317500" rtl="0">
              <a:lnSpc>
                <a:spcPct val="115000"/>
              </a:lnSpc>
              <a:spcBef>
                <a:spcPts val="1600"/>
              </a:spcBef>
              <a:spcAft>
                <a:spcPts val="0"/>
              </a:spcAft>
              <a:buClr>
                <a:schemeClr val="lt2"/>
              </a:buClr>
              <a:buSzPts val="1400"/>
              <a:buFont typeface="Calibri"/>
              <a:buChar char="●"/>
              <a:defRPr>
                <a:solidFill>
                  <a:schemeClr val="lt2"/>
                </a:solidFill>
                <a:latin typeface="Calibri"/>
                <a:ea typeface="Calibri"/>
                <a:cs typeface="Calibri"/>
                <a:sym typeface="Calibri"/>
              </a:defRPr>
            </a:lvl4pPr>
            <a:lvl5pPr marL="2286000" lvl="4" indent="-317500" rtl="0">
              <a:lnSpc>
                <a:spcPct val="115000"/>
              </a:lnSpc>
              <a:spcBef>
                <a:spcPts val="1600"/>
              </a:spcBef>
              <a:spcAft>
                <a:spcPts val="0"/>
              </a:spcAft>
              <a:buClr>
                <a:schemeClr val="lt2"/>
              </a:buClr>
              <a:buSzPts val="1400"/>
              <a:buFont typeface="Calibri"/>
              <a:buChar char="○"/>
              <a:defRPr>
                <a:solidFill>
                  <a:schemeClr val="lt2"/>
                </a:solidFill>
                <a:latin typeface="Calibri"/>
                <a:ea typeface="Calibri"/>
                <a:cs typeface="Calibri"/>
                <a:sym typeface="Calibri"/>
              </a:defRPr>
            </a:lvl5pPr>
            <a:lvl6pPr marL="2743200" lvl="5" indent="-317500" rtl="0">
              <a:lnSpc>
                <a:spcPct val="115000"/>
              </a:lnSpc>
              <a:spcBef>
                <a:spcPts val="1600"/>
              </a:spcBef>
              <a:spcAft>
                <a:spcPts val="0"/>
              </a:spcAft>
              <a:buClr>
                <a:schemeClr val="lt2"/>
              </a:buClr>
              <a:buSzPts val="1400"/>
              <a:buFont typeface="Calibri"/>
              <a:buChar char="■"/>
              <a:defRPr>
                <a:solidFill>
                  <a:schemeClr val="lt2"/>
                </a:solidFill>
                <a:latin typeface="Calibri"/>
                <a:ea typeface="Calibri"/>
                <a:cs typeface="Calibri"/>
                <a:sym typeface="Calibri"/>
              </a:defRPr>
            </a:lvl6pPr>
            <a:lvl7pPr marL="3200400" lvl="6" indent="-317500" rtl="0">
              <a:lnSpc>
                <a:spcPct val="115000"/>
              </a:lnSpc>
              <a:spcBef>
                <a:spcPts val="1600"/>
              </a:spcBef>
              <a:spcAft>
                <a:spcPts val="0"/>
              </a:spcAft>
              <a:buClr>
                <a:schemeClr val="lt2"/>
              </a:buClr>
              <a:buSzPts val="1400"/>
              <a:buFont typeface="Calibri"/>
              <a:buChar char="●"/>
              <a:defRPr>
                <a:solidFill>
                  <a:schemeClr val="lt2"/>
                </a:solidFill>
                <a:latin typeface="Calibri"/>
                <a:ea typeface="Calibri"/>
                <a:cs typeface="Calibri"/>
                <a:sym typeface="Calibri"/>
              </a:defRPr>
            </a:lvl7pPr>
            <a:lvl8pPr marL="3657600" lvl="7" indent="-317500" rtl="0">
              <a:lnSpc>
                <a:spcPct val="115000"/>
              </a:lnSpc>
              <a:spcBef>
                <a:spcPts val="1600"/>
              </a:spcBef>
              <a:spcAft>
                <a:spcPts val="0"/>
              </a:spcAft>
              <a:buClr>
                <a:schemeClr val="lt2"/>
              </a:buClr>
              <a:buSzPts val="1400"/>
              <a:buFont typeface="Calibri"/>
              <a:buChar char="○"/>
              <a:defRPr>
                <a:solidFill>
                  <a:schemeClr val="lt2"/>
                </a:solidFill>
                <a:latin typeface="Calibri"/>
                <a:ea typeface="Calibri"/>
                <a:cs typeface="Calibri"/>
                <a:sym typeface="Calibri"/>
              </a:defRPr>
            </a:lvl8pPr>
            <a:lvl9pPr marL="4114800" lvl="8" indent="-317500" rtl="0">
              <a:lnSpc>
                <a:spcPct val="115000"/>
              </a:lnSpc>
              <a:spcBef>
                <a:spcPts val="1600"/>
              </a:spcBef>
              <a:spcAft>
                <a:spcPts val="1600"/>
              </a:spcAft>
              <a:buClr>
                <a:schemeClr val="lt2"/>
              </a:buClr>
              <a:buSzPts val="1400"/>
              <a:buFont typeface="Calibri"/>
              <a:buChar char="■"/>
              <a:defRPr>
                <a:solidFill>
                  <a:schemeClr val="lt2"/>
                </a:solidFill>
                <a:latin typeface="Calibri"/>
                <a:ea typeface="Calibri"/>
                <a:cs typeface="Calibri"/>
                <a:sym typeface="Calibri"/>
              </a:defRPr>
            </a:lvl9pPr>
          </a:lstStyle>
          <a:p>
            <a:endParaRPr/>
          </a:p>
        </p:txBody>
      </p:sp>
      <p:sp>
        <p:nvSpPr>
          <p:cNvPr id="8" name="Google Shape;8;p1"/>
          <p:cNvSpPr txBox="1">
            <a:spLocks noGrp="1"/>
          </p:cNvSpPr>
          <p:nvPr>
            <p:ph type="sldNum" idx="12"/>
          </p:nvPr>
        </p:nvSpPr>
        <p:spPr>
          <a:xfrm>
            <a:off x="18627640" y="10253320"/>
            <a:ext cx="1206378" cy="865434"/>
          </a:xfrm>
          <a:prstGeom prst="rect">
            <a:avLst/>
          </a:prstGeom>
          <a:noFill/>
          <a:ln>
            <a:noFill/>
          </a:ln>
        </p:spPr>
        <p:txBody>
          <a:bodyPr spcFirstLastPara="1" wrap="square" lIns="91425" tIns="91425" rIns="91425" bIns="91425" anchor="ctr" anchorCtr="0">
            <a:noAutofit/>
          </a:bodyPr>
          <a:lstStyle>
            <a:lvl1pPr lvl="0" algn="r" rtl="0">
              <a:buNone/>
              <a:defRPr sz="2199">
                <a:solidFill>
                  <a:schemeClr val="lt2"/>
                </a:solidFill>
              </a:defRPr>
            </a:lvl1pPr>
            <a:lvl2pPr lvl="1" algn="r" rtl="0">
              <a:buNone/>
              <a:defRPr sz="2199">
                <a:solidFill>
                  <a:schemeClr val="lt2"/>
                </a:solidFill>
              </a:defRPr>
            </a:lvl2pPr>
            <a:lvl3pPr lvl="2" algn="r" rtl="0">
              <a:buNone/>
              <a:defRPr sz="2199">
                <a:solidFill>
                  <a:schemeClr val="lt2"/>
                </a:solidFill>
              </a:defRPr>
            </a:lvl3pPr>
            <a:lvl4pPr lvl="3" algn="r" rtl="0">
              <a:buNone/>
              <a:defRPr sz="2199">
                <a:solidFill>
                  <a:schemeClr val="lt2"/>
                </a:solidFill>
              </a:defRPr>
            </a:lvl4pPr>
            <a:lvl5pPr lvl="4" algn="r" rtl="0">
              <a:buNone/>
              <a:defRPr sz="2199">
                <a:solidFill>
                  <a:schemeClr val="lt2"/>
                </a:solidFill>
              </a:defRPr>
            </a:lvl5pPr>
            <a:lvl6pPr lvl="5" algn="r" rtl="0">
              <a:buNone/>
              <a:defRPr sz="2199">
                <a:solidFill>
                  <a:schemeClr val="lt2"/>
                </a:solidFill>
              </a:defRPr>
            </a:lvl6pPr>
            <a:lvl7pPr lvl="6" algn="r" rtl="0">
              <a:buNone/>
              <a:defRPr sz="2199">
                <a:solidFill>
                  <a:schemeClr val="lt2"/>
                </a:solidFill>
              </a:defRPr>
            </a:lvl7pPr>
            <a:lvl8pPr lvl="7" algn="r" rtl="0">
              <a:buNone/>
              <a:defRPr sz="2199">
                <a:solidFill>
                  <a:schemeClr val="lt2"/>
                </a:solidFill>
              </a:defRPr>
            </a:lvl8pPr>
            <a:lvl9pPr lvl="8" algn="r" rtl="0">
              <a:buNone/>
              <a:defRPr sz="2199">
                <a:solidFill>
                  <a:schemeClr val="lt2"/>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378282086"/>
      </p:ext>
    </p:extLst>
  </p:cSld>
  <p:clrMap bg1="lt1" tx1="dk1" bg2="dk2" tx2="lt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2" r:id="rId12"/>
    <p:sldLayoutId id="2147483723" r:id="rId13"/>
    <p:sldLayoutId id="2147483724" r:id="rId14"/>
    <p:sldLayoutId id="2147483725" r:id="rId15"/>
    <p:sldLayoutId id="2147483726" r:id="rId16"/>
    <p:sldLayoutId id="2147483727" r:id="rId17"/>
    <p:sldLayoutId id="2147483728" r:id="rId1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003C7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85307" y="978506"/>
            <a:ext cx="18733486" cy="1259233"/>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200"/>
              <a:buFont typeface="Calibri"/>
              <a:buNone/>
              <a:defRPr sz="3200">
                <a:solidFill>
                  <a:schemeClr val="dk1"/>
                </a:solidFill>
                <a:latin typeface="Calibri"/>
                <a:ea typeface="Calibri"/>
                <a:cs typeface="Calibri"/>
                <a:sym typeface="Calibri"/>
              </a:defRPr>
            </a:lvl1pPr>
            <a:lvl2pPr lvl="1" rtl="0">
              <a:spcBef>
                <a:spcPts val="0"/>
              </a:spcBef>
              <a:spcAft>
                <a:spcPts val="0"/>
              </a:spcAft>
              <a:buClr>
                <a:schemeClr val="dk1"/>
              </a:buClr>
              <a:buSzPts val="3200"/>
              <a:buFont typeface="Calibri"/>
              <a:buNone/>
              <a:defRPr sz="3200">
                <a:solidFill>
                  <a:schemeClr val="dk1"/>
                </a:solidFill>
                <a:latin typeface="Calibri"/>
                <a:ea typeface="Calibri"/>
                <a:cs typeface="Calibri"/>
                <a:sym typeface="Calibri"/>
              </a:defRPr>
            </a:lvl2pPr>
            <a:lvl3pPr lvl="2" rtl="0">
              <a:spcBef>
                <a:spcPts val="0"/>
              </a:spcBef>
              <a:spcAft>
                <a:spcPts val="0"/>
              </a:spcAft>
              <a:buClr>
                <a:schemeClr val="dk1"/>
              </a:buClr>
              <a:buSzPts val="3200"/>
              <a:buFont typeface="Calibri"/>
              <a:buNone/>
              <a:defRPr sz="3200">
                <a:solidFill>
                  <a:schemeClr val="dk1"/>
                </a:solidFill>
                <a:latin typeface="Calibri"/>
                <a:ea typeface="Calibri"/>
                <a:cs typeface="Calibri"/>
                <a:sym typeface="Calibri"/>
              </a:defRPr>
            </a:lvl3pPr>
            <a:lvl4pPr lvl="3" rtl="0">
              <a:spcBef>
                <a:spcPts val="0"/>
              </a:spcBef>
              <a:spcAft>
                <a:spcPts val="0"/>
              </a:spcAft>
              <a:buClr>
                <a:schemeClr val="dk1"/>
              </a:buClr>
              <a:buSzPts val="3200"/>
              <a:buFont typeface="Calibri"/>
              <a:buNone/>
              <a:defRPr sz="3200">
                <a:solidFill>
                  <a:schemeClr val="dk1"/>
                </a:solidFill>
                <a:latin typeface="Calibri"/>
                <a:ea typeface="Calibri"/>
                <a:cs typeface="Calibri"/>
                <a:sym typeface="Calibri"/>
              </a:defRPr>
            </a:lvl4pPr>
            <a:lvl5pPr lvl="4" rtl="0">
              <a:spcBef>
                <a:spcPts val="0"/>
              </a:spcBef>
              <a:spcAft>
                <a:spcPts val="0"/>
              </a:spcAft>
              <a:buClr>
                <a:schemeClr val="dk1"/>
              </a:buClr>
              <a:buSzPts val="3200"/>
              <a:buFont typeface="Calibri"/>
              <a:buNone/>
              <a:defRPr sz="3200">
                <a:solidFill>
                  <a:schemeClr val="dk1"/>
                </a:solidFill>
                <a:latin typeface="Calibri"/>
                <a:ea typeface="Calibri"/>
                <a:cs typeface="Calibri"/>
                <a:sym typeface="Calibri"/>
              </a:defRPr>
            </a:lvl5pPr>
            <a:lvl6pPr lvl="5" rtl="0">
              <a:spcBef>
                <a:spcPts val="0"/>
              </a:spcBef>
              <a:spcAft>
                <a:spcPts val="0"/>
              </a:spcAft>
              <a:buClr>
                <a:schemeClr val="dk1"/>
              </a:buClr>
              <a:buSzPts val="3200"/>
              <a:buFont typeface="Calibri"/>
              <a:buNone/>
              <a:defRPr sz="3200">
                <a:solidFill>
                  <a:schemeClr val="dk1"/>
                </a:solidFill>
                <a:latin typeface="Calibri"/>
                <a:ea typeface="Calibri"/>
                <a:cs typeface="Calibri"/>
                <a:sym typeface="Calibri"/>
              </a:defRPr>
            </a:lvl6pPr>
            <a:lvl7pPr lvl="6" rtl="0">
              <a:spcBef>
                <a:spcPts val="0"/>
              </a:spcBef>
              <a:spcAft>
                <a:spcPts val="0"/>
              </a:spcAft>
              <a:buClr>
                <a:schemeClr val="dk1"/>
              </a:buClr>
              <a:buSzPts val="3200"/>
              <a:buFont typeface="Calibri"/>
              <a:buNone/>
              <a:defRPr sz="3200">
                <a:solidFill>
                  <a:schemeClr val="dk1"/>
                </a:solidFill>
                <a:latin typeface="Calibri"/>
                <a:ea typeface="Calibri"/>
                <a:cs typeface="Calibri"/>
                <a:sym typeface="Calibri"/>
              </a:defRPr>
            </a:lvl7pPr>
            <a:lvl8pPr lvl="7" rtl="0">
              <a:spcBef>
                <a:spcPts val="0"/>
              </a:spcBef>
              <a:spcAft>
                <a:spcPts val="0"/>
              </a:spcAft>
              <a:buClr>
                <a:schemeClr val="dk1"/>
              </a:buClr>
              <a:buSzPts val="3200"/>
              <a:buFont typeface="Calibri"/>
              <a:buNone/>
              <a:defRPr sz="3200">
                <a:solidFill>
                  <a:schemeClr val="dk1"/>
                </a:solidFill>
                <a:latin typeface="Calibri"/>
                <a:ea typeface="Calibri"/>
                <a:cs typeface="Calibri"/>
                <a:sym typeface="Calibri"/>
              </a:defRPr>
            </a:lvl8pPr>
            <a:lvl9pPr lvl="8" rtl="0">
              <a:spcBef>
                <a:spcPts val="0"/>
              </a:spcBef>
              <a:spcAft>
                <a:spcPts val="0"/>
              </a:spcAft>
              <a:buClr>
                <a:schemeClr val="dk1"/>
              </a:buClr>
              <a:buSzPts val="3200"/>
              <a:buFont typeface="Calibri"/>
              <a:buNone/>
              <a:defRPr sz="3200">
                <a:solidFill>
                  <a:schemeClr val="dk1"/>
                </a:solidFill>
                <a:latin typeface="Calibri"/>
                <a:ea typeface="Calibri"/>
                <a:cs typeface="Calibri"/>
                <a:sym typeface="Calibri"/>
              </a:defRPr>
            </a:lvl9pPr>
          </a:lstStyle>
          <a:p>
            <a:endParaRPr/>
          </a:p>
        </p:txBody>
      </p:sp>
      <p:sp>
        <p:nvSpPr>
          <p:cNvPr id="7" name="Google Shape;7;p1"/>
          <p:cNvSpPr txBox="1">
            <a:spLocks noGrp="1"/>
          </p:cNvSpPr>
          <p:nvPr>
            <p:ph type="body" idx="1"/>
          </p:nvPr>
        </p:nvSpPr>
        <p:spPr>
          <a:xfrm>
            <a:off x="685307" y="2534022"/>
            <a:ext cx="18733486" cy="7511862"/>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Clr>
                <a:schemeClr val="lt2"/>
              </a:buClr>
              <a:buSzPts val="1800"/>
              <a:buFont typeface="Calibri"/>
              <a:buChar char="●"/>
              <a:defRPr sz="1800">
                <a:solidFill>
                  <a:schemeClr val="lt2"/>
                </a:solidFill>
                <a:latin typeface="Calibri"/>
                <a:ea typeface="Calibri"/>
                <a:cs typeface="Calibri"/>
                <a:sym typeface="Calibri"/>
              </a:defRPr>
            </a:lvl1pPr>
            <a:lvl2pPr marL="914400" lvl="1" indent="-317500" rtl="0">
              <a:lnSpc>
                <a:spcPct val="115000"/>
              </a:lnSpc>
              <a:spcBef>
                <a:spcPts val="1600"/>
              </a:spcBef>
              <a:spcAft>
                <a:spcPts val="0"/>
              </a:spcAft>
              <a:buClr>
                <a:schemeClr val="lt2"/>
              </a:buClr>
              <a:buSzPts val="1400"/>
              <a:buFont typeface="Calibri"/>
              <a:buChar char="○"/>
              <a:defRPr>
                <a:solidFill>
                  <a:schemeClr val="lt2"/>
                </a:solidFill>
                <a:latin typeface="Calibri"/>
                <a:ea typeface="Calibri"/>
                <a:cs typeface="Calibri"/>
                <a:sym typeface="Calibri"/>
              </a:defRPr>
            </a:lvl2pPr>
            <a:lvl3pPr marL="1371600" lvl="2" indent="-317500" rtl="0">
              <a:lnSpc>
                <a:spcPct val="115000"/>
              </a:lnSpc>
              <a:spcBef>
                <a:spcPts val="1600"/>
              </a:spcBef>
              <a:spcAft>
                <a:spcPts val="0"/>
              </a:spcAft>
              <a:buClr>
                <a:schemeClr val="lt2"/>
              </a:buClr>
              <a:buSzPts val="1400"/>
              <a:buFont typeface="Calibri"/>
              <a:buChar char="■"/>
              <a:defRPr>
                <a:solidFill>
                  <a:schemeClr val="lt2"/>
                </a:solidFill>
                <a:latin typeface="Calibri"/>
                <a:ea typeface="Calibri"/>
                <a:cs typeface="Calibri"/>
                <a:sym typeface="Calibri"/>
              </a:defRPr>
            </a:lvl3pPr>
            <a:lvl4pPr marL="1828800" lvl="3" indent="-317500" rtl="0">
              <a:lnSpc>
                <a:spcPct val="115000"/>
              </a:lnSpc>
              <a:spcBef>
                <a:spcPts val="1600"/>
              </a:spcBef>
              <a:spcAft>
                <a:spcPts val="0"/>
              </a:spcAft>
              <a:buClr>
                <a:schemeClr val="lt2"/>
              </a:buClr>
              <a:buSzPts val="1400"/>
              <a:buFont typeface="Calibri"/>
              <a:buChar char="●"/>
              <a:defRPr>
                <a:solidFill>
                  <a:schemeClr val="lt2"/>
                </a:solidFill>
                <a:latin typeface="Calibri"/>
                <a:ea typeface="Calibri"/>
                <a:cs typeface="Calibri"/>
                <a:sym typeface="Calibri"/>
              </a:defRPr>
            </a:lvl4pPr>
            <a:lvl5pPr marL="2286000" lvl="4" indent="-317500" rtl="0">
              <a:lnSpc>
                <a:spcPct val="115000"/>
              </a:lnSpc>
              <a:spcBef>
                <a:spcPts val="1600"/>
              </a:spcBef>
              <a:spcAft>
                <a:spcPts val="0"/>
              </a:spcAft>
              <a:buClr>
                <a:schemeClr val="lt2"/>
              </a:buClr>
              <a:buSzPts val="1400"/>
              <a:buFont typeface="Calibri"/>
              <a:buChar char="○"/>
              <a:defRPr>
                <a:solidFill>
                  <a:schemeClr val="lt2"/>
                </a:solidFill>
                <a:latin typeface="Calibri"/>
                <a:ea typeface="Calibri"/>
                <a:cs typeface="Calibri"/>
                <a:sym typeface="Calibri"/>
              </a:defRPr>
            </a:lvl5pPr>
            <a:lvl6pPr marL="2743200" lvl="5" indent="-317500" rtl="0">
              <a:lnSpc>
                <a:spcPct val="115000"/>
              </a:lnSpc>
              <a:spcBef>
                <a:spcPts val="1600"/>
              </a:spcBef>
              <a:spcAft>
                <a:spcPts val="0"/>
              </a:spcAft>
              <a:buClr>
                <a:schemeClr val="lt2"/>
              </a:buClr>
              <a:buSzPts val="1400"/>
              <a:buFont typeface="Calibri"/>
              <a:buChar char="■"/>
              <a:defRPr>
                <a:solidFill>
                  <a:schemeClr val="lt2"/>
                </a:solidFill>
                <a:latin typeface="Calibri"/>
                <a:ea typeface="Calibri"/>
                <a:cs typeface="Calibri"/>
                <a:sym typeface="Calibri"/>
              </a:defRPr>
            </a:lvl6pPr>
            <a:lvl7pPr marL="3200400" lvl="6" indent="-317500" rtl="0">
              <a:lnSpc>
                <a:spcPct val="115000"/>
              </a:lnSpc>
              <a:spcBef>
                <a:spcPts val="1600"/>
              </a:spcBef>
              <a:spcAft>
                <a:spcPts val="0"/>
              </a:spcAft>
              <a:buClr>
                <a:schemeClr val="lt2"/>
              </a:buClr>
              <a:buSzPts val="1400"/>
              <a:buFont typeface="Calibri"/>
              <a:buChar char="●"/>
              <a:defRPr>
                <a:solidFill>
                  <a:schemeClr val="lt2"/>
                </a:solidFill>
                <a:latin typeface="Calibri"/>
                <a:ea typeface="Calibri"/>
                <a:cs typeface="Calibri"/>
                <a:sym typeface="Calibri"/>
              </a:defRPr>
            </a:lvl7pPr>
            <a:lvl8pPr marL="3657600" lvl="7" indent="-317500" rtl="0">
              <a:lnSpc>
                <a:spcPct val="115000"/>
              </a:lnSpc>
              <a:spcBef>
                <a:spcPts val="1600"/>
              </a:spcBef>
              <a:spcAft>
                <a:spcPts val="0"/>
              </a:spcAft>
              <a:buClr>
                <a:schemeClr val="lt2"/>
              </a:buClr>
              <a:buSzPts val="1400"/>
              <a:buFont typeface="Calibri"/>
              <a:buChar char="○"/>
              <a:defRPr>
                <a:solidFill>
                  <a:schemeClr val="lt2"/>
                </a:solidFill>
                <a:latin typeface="Calibri"/>
                <a:ea typeface="Calibri"/>
                <a:cs typeface="Calibri"/>
                <a:sym typeface="Calibri"/>
              </a:defRPr>
            </a:lvl8pPr>
            <a:lvl9pPr marL="4114800" lvl="8" indent="-317500" rtl="0">
              <a:lnSpc>
                <a:spcPct val="115000"/>
              </a:lnSpc>
              <a:spcBef>
                <a:spcPts val="1600"/>
              </a:spcBef>
              <a:spcAft>
                <a:spcPts val="1600"/>
              </a:spcAft>
              <a:buClr>
                <a:schemeClr val="lt2"/>
              </a:buClr>
              <a:buSzPts val="1400"/>
              <a:buFont typeface="Calibri"/>
              <a:buChar char="■"/>
              <a:defRPr>
                <a:solidFill>
                  <a:schemeClr val="lt2"/>
                </a:solidFill>
                <a:latin typeface="Calibri"/>
                <a:ea typeface="Calibri"/>
                <a:cs typeface="Calibri"/>
                <a:sym typeface="Calibri"/>
              </a:defRPr>
            </a:lvl9pPr>
          </a:lstStyle>
          <a:p>
            <a:endParaRPr/>
          </a:p>
        </p:txBody>
      </p:sp>
      <p:sp>
        <p:nvSpPr>
          <p:cNvPr id="8" name="Google Shape;8;p1"/>
          <p:cNvSpPr txBox="1">
            <a:spLocks noGrp="1"/>
          </p:cNvSpPr>
          <p:nvPr>
            <p:ph type="sldNum" idx="12"/>
          </p:nvPr>
        </p:nvSpPr>
        <p:spPr>
          <a:xfrm>
            <a:off x="18627640" y="10253320"/>
            <a:ext cx="1206378" cy="865434"/>
          </a:xfrm>
          <a:prstGeom prst="rect">
            <a:avLst/>
          </a:prstGeom>
          <a:noFill/>
          <a:ln>
            <a:noFill/>
          </a:ln>
        </p:spPr>
        <p:txBody>
          <a:bodyPr spcFirstLastPara="1" wrap="square" lIns="91425" tIns="91425" rIns="91425" bIns="91425" anchor="ctr" anchorCtr="0">
            <a:noAutofit/>
          </a:bodyPr>
          <a:lstStyle>
            <a:lvl1pPr lvl="0" algn="r" rtl="0">
              <a:buNone/>
              <a:defRPr sz="2199">
                <a:solidFill>
                  <a:schemeClr val="lt2"/>
                </a:solidFill>
              </a:defRPr>
            </a:lvl1pPr>
            <a:lvl2pPr lvl="1" algn="r" rtl="0">
              <a:buNone/>
              <a:defRPr sz="2199">
                <a:solidFill>
                  <a:schemeClr val="lt2"/>
                </a:solidFill>
              </a:defRPr>
            </a:lvl2pPr>
            <a:lvl3pPr lvl="2" algn="r" rtl="0">
              <a:buNone/>
              <a:defRPr sz="2199">
                <a:solidFill>
                  <a:schemeClr val="lt2"/>
                </a:solidFill>
              </a:defRPr>
            </a:lvl3pPr>
            <a:lvl4pPr lvl="3" algn="r" rtl="0">
              <a:buNone/>
              <a:defRPr sz="2199">
                <a:solidFill>
                  <a:schemeClr val="lt2"/>
                </a:solidFill>
              </a:defRPr>
            </a:lvl4pPr>
            <a:lvl5pPr lvl="4" algn="r" rtl="0">
              <a:buNone/>
              <a:defRPr sz="2199">
                <a:solidFill>
                  <a:schemeClr val="lt2"/>
                </a:solidFill>
              </a:defRPr>
            </a:lvl5pPr>
            <a:lvl6pPr lvl="5" algn="r" rtl="0">
              <a:buNone/>
              <a:defRPr sz="2199">
                <a:solidFill>
                  <a:schemeClr val="lt2"/>
                </a:solidFill>
              </a:defRPr>
            </a:lvl6pPr>
            <a:lvl7pPr lvl="6" algn="r" rtl="0">
              <a:buNone/>
              <a:defRPr sz="2199">
                <a:solidFill>
                  <a:schemeClr val="lt2"/>
                </a:solidFill>
              </a:defRPr>
            </a:lvl7pPr>
            <a:lvl8pPr lvl="7" algn="r" rtl="0">
              <a:buNone/>
              <a:defRPr sz="2199">
                <a:solidFill>
                  <a:schemeClr val="lt2"/>
                </a:solidFill>
              </a:defRPr>
            </a:lvl8pPr>
            <a:lvl9pPr lvl="8" algn="r" rtl="0">
              <a:buNone/>
              <a:defRPr sz="2199">
                <a:solidFill>
                  <a:schemeClr val="lt2"/>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479995765"/>
      </p:ext>
    </p:extLst>
  </p:cSld>
  <p:clrMap bg1="lt1" tx1="dk1" bg2="dk2" tx2="lt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 id="2147483742" r:id="rId12"/>
    <p:sldLayoutId id="2147483743" r:id="rId13"/>
    <p:sldLayoutId id="2147483744" r:id="rId14"/>
    <p:sldLayoutId id="2147483745" r:id="rId15"/>
    <p:sldLayoutId id="2147483746" r:id="rId16"/>
    <p:sldLayoutId id="2147483747" r:id="rId17"/>
    <p:sldLayoutId id="2147483748" r:id="rId18"/>
    <p:sldLayoutId id="2147483749" r:id="rId19"/>
    <p:sldLayoutId id="2147483750" r:id="rId20"/>
    <p:sldLayoutId id="2147483821" r:id="rId2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3078" b="0" i="0" u="none" strike="noStrike" cap="non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1382157" y="602119"/>
            <a:ext cx="17339786" cy="218595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bwMode="black">
          <a:xfrm>
            <a:off x="1382157" y="3010591"/>
            <a:ext cx="17339786" cy="717567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bwMode="black">
          <a:xfrm>
            <a:off x="1382157" y="10482093"/>
            <a:ext cx="2240258" cy="602118"/>
          </a:xfrm>
          <a:prstGeom prst="rect">
            <a:avLst/>
          </a:prstGeom>
        </p:spPr>
        <p:txBody>
          <a:bodyPr vert="horz" lIns="91440" tIns="45720" rIns="91440" bIns="45720" rtlCol="0" anchor="ctr"/>
          <a:lstStyle>
            <a:lvl1pPr algn="l">
              <a:defRPr sz="1979">
                <a:solidFill>
                  <a:schemeClr val="tx2"/>
                </a:solidFill>
              </a:defRPr>
            </a:lvl1pPr>
          </a:lstStyle>
          <a:p>
            <a:fld id="{068C556E-7101-4471-A958-3911E20944AB}" type="datetime1">
              <a:rPr lang="en-US" smtClean="0"/>
              <a:t>2/9/2021</a:t>
            </a:fld>
            <a:endParaRPr lang="en-US" dirty="0"/>
          </a:p>
        </p:txBody>
      </p:sp>
      <p:sp>
        <p:nvSpPr>
          <p:cNvPr id="12" name="Footer Placeholder 4"/>
          <p:cNvSpPr>
            <a:spLocks noGrp="1"/>
          </p:cNvSpPr>
          <p:nvPr>
            <p:ph type="ftr" sz="quarter" idx="3"/>
          </p:nvPr>
        </p:nvSpPr>
        <p:spPr bwMode="black">
          <a:xfrm>
            <a:off x="5445153" y="10482091"/>
            <a:ext cx="9213797" cy="602118"/>
          </a:xfrm>
          <a:prstGeom prst="rect">
            <a:avLst/>
          </a:prstGeom>
        </p:spPr>
        <p:txBody>
          <a:bodyPr anchor="ctr"/>
          <a:lstStyle>
            <a:lvl1pPr algn="ctr">
              <a:defRPr sz="1979">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6" name="Slide Number Placeholder 5"/>
          <p:cNvSpPr>
            <a:spLocks noGrp="1"/>
          </p:cNvSpPr>
          <p:nvPr>
            <p:ph type="sldNum" sz="quarter" idx="4"/>
          </p:nvPr>
        </p:nvSpPr>
        <p:spPr bwMode="black">
          <a:xfrm>
            <a:off x="16310064" y="10482093"/>
            <a:ext cx="2411879" cy="602118"/>
          </a:xfrm>
          <a:prstGeom prst="rect">
            <a:avLst/>
          </a:prstGeom>
        </p:spPr>
        <p:txBody>
          <a:bodyPr vert="horz" lIns="91440" tIns="45720" rIns="91440" bIns="45720" rtlCol="0" anchor="ctr"/>
          <a:lstStyle>
            <a:lvl1pPr algn="r">
              <a:defRPr sz="1979">
                <a:solidFill>
                  <a:schemeClr val="tx2"/>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382528509"/>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3" r:id="rId12"/>
    <p:sldLayoutId id="2147483764" r:id="rId13"/>
    <p:sldLayoutId id="2147483765" r:id="rId14"/>
    <p:sldLayoutId id="2147483766" r:id="rId15"/>
    <p:sldLayoutId id="2147483767" r:id="rId16"/>
    <p:sldLayoutId id="2147483768" r:id="rId17"/>
    <p:sldLayoutId id="2147483769" r:id="rId18"/>
    <p:sldLayoutId id="2147483770" r:id="rId19"/>
    <p:sldLayoutId id="2147483771" r:id="rId20"/>
    <p:sldLayoutId id="2147483772" r:id="rId21"/>
    <p:sldLayoutId id="2147483773" r:id="rId22"/>
    <p:sldLayoutId id="2147483774" r:id="rId23"/>
    <p:sldLayoutId id="2147483775" r:id="rId24"/>
    <p:sldLayoutId id="2147483776" r:id="rId25"/>
    <p:sldLayoutId id="2147483777" r:id="rId26"/>
    <p:sldLayoutId id="2147483778" r:id="rId27"/>
    <p:sldLayoutId id="2147483779" r:id="rId28"/>
    <p:sldLayoutId id="2147483780" r:id="rId29"/>
    <p:sldLayoutId id="2147483781" r:id="rId30"/>
    <p:sldLayoutId id="2147483782" r:id="rId31"/>
    <p:sldLayoutId id="2147483783" r:id="rId32"/>
    <p:sldLayoutId id="2147483784" r:id="rId33"/>
    <p:sldLayoutId id="2147483785" r:id="rId34"/>
    <p:sldLayoutId id="2147483786" r:id="rId35"/>
    <p:sldLayoutId id="2147483787" r:id="rId36"/>
    <p:sldLayoutId id="2147483788" r:id="rId37"/>
    <p:sldLayoutId id="2147483789" r:id="rId38"/>
    <p:sldLayoutId id="2147483790" r:id="rId39"/>
    <p:sldLayoutId id="2147483791" r:id="rId40"/>
    <p:sldLayoutId id="2147483792" r:id="rId41"/>
    <p:sldLayoutId id="2147483793" r:id="rId42"/>
    <p:sldLayoutId id="2147483794" r:id="rId43"/>
    <p:sldLayoutId id="2147483795" r:id="rId44"/>
    <p:sldLayoutId id="2147483796" r:id="rId45"/>
    <p:sldLayoutId id="2147483797" r:id="rId46"/>
    <p:sldLayoutId id="2147483798" r:id="rId47"/>
    <p:sldLayoutId id="2147483799" r:id="rId48"/>
    <p:sldLayoutId id="2147483800" r:id="rId49"/>
    <p:sldLayoutId id="2147483801" r:id="rId50"/>
    <p:sldLayoutId id="2147483802" r:id="rId51"/>
    <p:sldLayoutId id="2147483803" r:id="rId52"/>
    <p:sldLayoutId id="2147483804" r:id="rId53"/>
  </p:sldLayoutIdLst>
  <p:hf hdr="0"/>
  <p:txStyles>
    <p:titleStyle>
      <a:lvl1pPr algn="l" defTabSz="1507846" rtl="0" eaLnBrk="1" latinLnBrk="0" hangingPunct="1">
        <a:lnSpc>
          <a:spcPct val="90000"/>
        </a:lnSpc>
        <a:spcBef>
          <a:spcPct val="0"/>
        </a:spcBef>
        <a:buNone/>
        <a:defRPr sz="7256" kern="1200">
          <a:solidFill>
            <a:schemeClr val="tx1"/>
          </a:solidFill>
          <a:latin typeface="+mj-lt"/>
          <a:ea typeface="+mj-ea"/>
          <a:cs typeface="+mj-cs"/>
        </a:defRPr>
      </a:lvl1pPr>
    </p:titleStyle>
    <p:bodyStyle>
      <a:lvl1pPr marL="376961" indent="-376961" algn="l" defTabSz="1507846" rtl="0" eaLnBrk="1" latinLnBrk="0" hangingPunct="1">
        <a:lnSpc>
          <a:spcPct val="100000"/>
        </a:lnSpc>
        <a:spcBef>
          <a:spcPts val="1649"/>
        </a:spcBef>
        <a:spcAft>
          <a:spcPts val="1649"/>
        </a:spcAft>
        <a:buClr>
          <a:schemeClr val="accent1"/>
        </a:buClr>
        <a:buFont typeface="Arial" panose="020B0604020202020204" pitchFamily="34" charset="0"/>
        <a:buChar char="•"/>
        <a:defRPr sz="4123" kern="1200">
          <a:solidFill>
            <a:schemeClr val="tx2"/>
          </a:solidFill>
          <a:latin typeface="+mn-lt"/>
          <a:ea typeface="+mn-ea"/>
          <a:cs typeface="+mn-cs"/>
        </a:defRPr>
      </a:lvl1pPr>
      <a:lvl2pPr marL="1130884" indent="-376961" algn="l" defTabSz="1507846" rtl="0" eaLnBrk="1" latinLnBrk="0" hangingPunct="1">
        <a:lnSpc>
          <a:spcPct val="100000"/>
        </a:lnSpc>
        <a:spcBef>
          <a:spcPts val="824"/>
        </a:spcBef>
        <a:spcAft>
          <a:spcPts val="1649"/>
        </a:spcAft>
        <a:buClr>
          <a:schemeClr val="accent1"/>
        </a:buClr>
        <a:buFont typeface="Arial" panose="020B0604020202020204" pitchFamily="34" charset="0"/>
        <a:buChar char="•"/>
        <a:defRPr sz="3463" kern="1200">
          <a:solidFill>
            <a:schemeClr val="tx2"/>
          </a:solidFill>
          <a:latin typeface="+mn-lt"/>
          <a:ea typeface="+mn-ea"/>
          <a:cs typeface="+mn-cs"/>
        </a:defRPr>
      </a:lvl2pPr>
      <a:lvl3pPr marL="1884807" indent="-376961" algn="l" defTabSz="1507846" rtl="0" eaLnBrk="1" latinLnBrk="0" hangingPunct="1">
        <a:lnSpc>
          <a:spcPct val="100000"/>
        </a:lnSpc>
        <a:spcBef>
          <a:spcPts val="824"/>
        </a:spcBef>
        <a:spcAft>
          <a:spcPts val="1649"/>
        </a:spcAft>
        <a:buClr>
          <a:schemeClr val="accent1"/>
        </a:buClr>
        <a:buFont typeface="Arial" panose="020B0604020202020204" pitchFamily="34" charset="0"/>
        <a:buChar char="•"/>
        <a:defRPr sz="2803" kern="1200">
          <a:solidFill>
            <a:schemeClr val="tx2"/>
          </a:solidFill>
          <a:latin typeface="+mn-lt"/>
          <a:ea typeface="+mn-ea"/>
          <a:cs typeface="+mn-cs"/>
        </a:defRPr>
      </a:lvl3pPr>
      <a:lvl4pPr marL="2638730" indent="-376961" algn="l" defTabSz="1507846" rtl="0" eaLnBrk="1" latinLnBrk="0" hangingPunct="1">
        <a:lnSpc>
          <a:spcPct val="100000"/>
        </a:lnSpc>
        <a:spcBef>
          <a:spcPts val="824"/>
        </a:spcBef>
        <a:spcAft>
          <a:spcPts val="1649"/>
        </a:spcAft>
        <a:buClr>
          <a:schemeClr val="accent1"/>
        </a:buClr>
        <a:buFont typeface="Arial" panose="020B0604020202020204" pitchFamily="34" charset="0"/>
        <a:buChar char="•"/>
        <a:defRPr sz="2803" kern="1200">
          <a:solidFill>
            <a:schemeClr val="tx2"/>
          </a:solidFill>
          <a:latin typeface="+mn-lt"/>
          <a:ea typeface="+mn-ea"/>
          <a:cs typeface="+mn-cs"/>
        </a:defRPr>
      </a:lvl4pPr>
      <a:lvl5pPr marL="3392653" indent="-376961" algn="l" defTabSz="1507846" rtl="0" eaLnBrk="1" latinLnBrk="0" hangingPunct="1">
        <a:lnSpc>
          <a:spcPct val="100000"/>
        </a:lnSpc>
        <a:spcBef>
          <a:spcPts val="824"/>
        </a:spcBef>
        <a:spcAft>
          <a:spcPts val="1649"/>
        </a:spcAft>
        <a:buClr>
          <a:schemeClr val="accent1"/>
        </a:buClr>
        <a:buFont typeface="Arial" panose="020B0604020202020204" pitchFamily="34" charset="0"/>
        <a:buChar char="•"/>
        <a:defRPr sz="2803" kern="1200">
          <a:solidFill>
            <a:schemeClr val="tx2"/>
          </a:solidFill>
          <a:latin typeface="+mn-lt"/>
          <a:ea typeface="+mn-ea"/>
          <a:cs typeface="+mn-cs"/>
        </a:defRPr>
      </a:lvl5pPr>
      <a:lvl6pPr marL="4146575"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6pPr>
      <a:lvl7pPr marL="4900498"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7pPr>
      <a:lvl8pPr marL="5654421"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8pPr>
      <a:lvl9pPr marL="6408344"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9pPr>
    </p:bodyStyle>
    <p:otherStyle>
      <a:defPPr>
        <a:defRPr lang="en-US"/>
      </a:defPPr>
      <a:lvl1pPr marL="0" algn="l" defTabSz="1507846" rtl="0" eaLnBrk="1" latinLnBrk="0" hangingPunct="1">
        <a:defRPr sz="2968" kern="1200">
          <a:solidFill>
            <a:schemeClr val="tx1"/>
          </a:solidFill>
          <a:latin typeface="+mn-lt"/>
          <a:ea typeface="+mn-ea"/>
          <a:cs typeface="+mn-cs"/>
        </a:defRPr>
      </a:lvl1pPr>
      <a:lvl2pPr marL="753923" algn="l" defTabSz="1507846" rtl="0" eaLnBrk="1" latinLnBrk="0" hangingPunct="1">
        <a:defRPr sz="2968" kern="1200">
          <a:solidFill>
            <a:schemeClr val="tx1"/>
          </a:solidFill>
          <a:latin typeface="+mn-lt"/>
          <a:ea typeface="+mn-ea"/>
          <a:cs typeface="+mn-cs"/>
        </a:defRPr>
      </a:lvl2pPr>
      <a:lvl3pPr marL="1507846" algn="l" defTabSz="1507846" rtl="0" eaLnBrk="1" latinLnBrk="0" hangingPunct="1">
        <a:defRPr sz="2968" kern="1200">
          <a:solidFill>
            <a:schemeClr val="tx1"/>
          </a:solidFill>
          <a:latin typeface="+mn-lt"/>
          <a:ea typeface="+mn-ea"/>
          <a:cs typeface="+mn-cs"/>
        </a:defRPr>
      </a:lvl3pPr>
      <a:lvl4pPr marL="2261768" algn="l" defTabSz="1507846" rtl="0" eaLnBrk="1" latinLnBrk="0" hangingPunct="1">
        <a:defRPr sz="2968" kern="1200">
          <a:solidFill>
            <a:schemeClr val="tx1"/>
          </a:solidFill>
          <a:latin typeface="+mn-lt"/>
          <a:ea typeface="+mn-ea"/>
          <a:cs typeface="+mn-cs"/>
        </a:defRPr>
      </a:lvl4pPr>
      <a:lvl5pPr marL="3015691" algn="l" defTabSz="1507846" rtl="0" eaLnBrk="1" latinLnBrk="0" hangingPunct="1">
        <a:defRPr sz="2968" kern="1200">
          <a:solidFill>
            <a:schemeClr val="tx1"/>
          </a:solidFill>
          <a:latin typeface="+mn-lt"/>
          <a:ea typeface="+mn-ea"/>
          <a:cs typeface="+mn-cs"/>
        </a:defRPr>
      </a:lvl5pPr>
      <a:lvl6pPr marL="3769614" algn="l" defTabSz="1507846" rtl="0" eaLnBrk="1" latinLnBrk="0" hangingPunct="1">
        <a:defRPr sz="2968" kern="1200">
          <a:solidFill>
            <a:schemeClr val="tx1"/>
          </a:solidFill>
          <a:latin typeface="+mn-lt"/>
          <a:ea typeface="+mn-ea"/>
          <a:cs typeface="+mn-cs"/>
        </a:defRPr>
      </a:lvl6pPr>
      <a:lvl7pPr marL="4523537" algn="l" defTabSz="1507846" rtl="0" eaLnBrk="1" latinLnBrk="0" hangingPunct="1">
        <a:defRPr sz="2968" kern="1200">
          <a:solidFill>
            <a:schemeClr val="tx1"/>
          </a:solidFill>
          <a:latin typeface="+mn-lt"/>
          <a:ea typeface="+mn-ea"/>
          <a:cs typeface="+mn-cs"/>
        </a:defRPr>
      </a:lvl7pPr>
      <a:lvl8pPr marL="5277460" algn="l" defTabSz="1507846" rtl="0" eaLnBrk="1" latinLnBrk="0" hangingPunct="1">
        <a:defRPr sz="2968" kern="1200">
          <a:solidFill>
            <a:schemeClr val="tx1"/>
          </a:solidFill>
          <a:latin typeface="+mn-lt"/>
          <a:ea typeface="+mn-ea"/>
          <a:cs typeface="+mn-cs"/>
        </a:defRPr>
      </a:lvl8pPr>
      <a:lvl9pPr marL="6031382" algn="l" defTabSz="1507846" rtl="0" eaLnBrk="1" latinLnBrk="0" hangingPunct="1">
        <a:defRPr sz="2968"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06810" y="1005275"/>
            <a:ext cx="17072922" cy="2073381"/>
          </a:xfrm>
          <a:prstGeom prst="rect">
            <a:avLst/>
          </a:prstGeom>
          <a:effectLst>
            <a:outerShdw blurRad="25400" dir="17880000">
              <a:srgbClr val="000000">
                <a:alpha val="46000"/>
              </a:srgbClr>
            </a:outerShdw>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506810" y="3424221"/>
            <a:ext cx="17072922" cy="6125896"/>
          </a:xfrm>
          <a:prstGeom prst="rect">
            <a:avLst/>
          </a:prstGeom>
          <a:effectLst>
            <a:outerShdw blurRad="25400" dir="17880000">
              <a:srgbClr val="000000">
                <a:alpha val="46000"/>
              </a:srgbClr>
            </a:outerShdw>
          </a:effectLst>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2661915" y="9895681"/>
            <a:ext cx="4523423" cy="602118"/>
          </a:xfrm>
          <a:prstGeom prst="rect">
            <a:avLst/>
          </a:prstGeom>
        </p:spPr>
        <p:txBody>
          <a:bodyPr vert="horz" lIns="91440" tIns="45720" rIns="91440" bIns="45720" rtlCol="0" anchor="ctr"/>
          <a:lstStyle>
            <a:lvl1pPr algn="r">
              <a:defRPr sz="1814">
                <a:solidFill>
                  <a:schemeClr val="tx1">
                    <a:lumMod val="95000"/>
                  </a:schemeClr>
                </a:solidFill>
                <a:effectLst>
                  <a:outerShdw blurRad="50800" dist="38100" dir="2700000" algn="tl" rotWithShape="0">
                    <a:schemeClr val="bg1">
                      <a:alpha val="43000"/>
                    </a:schemeClr>
                  </a:outerShdw>
                </a:effectLst>
              </a:defRPr>
            </a:lvl1pPr>
          </a:lstStyle>
          <a:p>
            <a:fld id="{1AA5992E-6173-4936-B6D9-6E2E83616B02}" type="datetime1">
              <a:rPr lang="en-US" smtClean="0"/>
              <a:t>2/9/2021</a:t>
            </a:fld>
            <a:endParaRPr lang="en-US" dirty="0"/>
          </a:p>
        </p:txBody>
      </p:sp>
      <p:sp>
        <p:nvSpPr>
          <p:cNvPr id="5" name="Footer Placeholder 4"/>
          <p:cNvSpPr>
            <a:spLocks noGrp="1"/>
          </p:cNvSpPr>
          <p:nvPr>
            <p:ph type="ftr" sz="quarter" idx="3"/>
          </p:nvPr>
        </p:nvSpPr>
        <p:spPr>
          <a:xfrm>
            <a:off x="1506811" y="9895681"/>
            <a:ext cx="11003276" cy="602118"/>
          </a:xfrm>
          <a:prstGeom prst="rect">
            <a:avLst/>
          </a:prstGeom>
        </p:spPr>
        <p:txBody>
          <a:bodyPr vert="horz" lIns="91440" tIns="45720" rIns="91440" bIns="45720" rtlCol="0" anchor="ctr"/>
          <a:lstStyle>
            <a:lvl1pPr algn="l">
              <a:defRPr sz="1814">
                <a:solidFill>
                  <a:schemeClr val="tx1">
                    <a:lumMod val="95000"/>
                  </a:schemeClr>
                </a:solidFill>
                <a:effectLst>
                  <a:outerShdw blurRad="50800" dist="38100" dir="2700000" algn="tl" rotWithShape="0">
                    <a:schemeClr val="bg1">
                      <a:alpha val="43000"/>
                    </a:schemeClr>
                  </a:outerShdw>
                </a:effectLst>
              </a:defRPr>
            </a:lvl1pPr>
          </a:lstStyle>
          <a:p>
            <a:endParaRPr lang="en-US" dirty="0"/>
          </a:p>
        </p:txBody>
      </p:sp>
      <p:sp>
        <p:nvSpPr>
          <p:cNvPr id="6" name="Slide Number Placeholder 5"/>
          <p:cNvSpPr>
            <a:spLocks noGrp="1"/>
          </p:cNvSpPr>
          <p:nvPr>
            <p:ph type="sldNum" sz="quarter" idx="4"/>
          </p:nvPr>
        </p:nvSpPr>
        <p:spPr>
          <a:xfrm>
            <a:off x="17337167" y="9895681"/>
            <a:ext cx="1242564" cy="602118"/>
          </a:xfrm>
          <a:prstGeom prst="rect">
            <a:avLst/>
          </a:prstGeom>
        </p:spPr>
        <p:txBody>
          <a:bodyPr vert="horz" lIns="91440" tIns="45720" rIns="91440" bIns="45720" rtlCol="0" anchor="ctr"/>
          <a:lstStyle>
            <a:lvl1pPr algn="r">
              <a:defRPr sz="1814">
                <a:solidFill>
                  <a:schemeClr val="tx1">
                    <a:lumMod val="95000"/>
                  </a:schemeClr>
                </a:solidFill>
                <a:effectLst>
                  <a:outerShdw blurRad="50800" dist="38100" dir="2700000" algn="tl" rotWithShape="0">
                    <a:schemeClr val="bg1">
                      <a:alpha val="43000"/>
                    </a:schemeClr>
                  </a:outerShdw>
                </a:effectLst>
              </a:defRPr>
            </a:lvl1pPr>
          </a:lstStyle>
          <a:p>
            <a:fld id="{3A98EE3D-8CD1-4C3F-BD1C-C98C9596463C}" type="slidenum">
              <a:rPr lang="en-US" smtClean="0"/>
              <a:t>‹#›</a:t>
            </a:fld>
            <a:endParaRPr lang="en-US" dirty="0"/>
          </a:p>
        </p:txBody>
      </p:sp>
    </p:spTree>
    <p:extLst>
      <p:ext uri="{BB962C8B-B14F-4D97-AF65-F5344CB8AC3E}">
        <p14:creationId xmlns:p14="http://schemas.microsoft.com/office/powerpoint/2010/main" val="3538732111"/>
      </p:ext>
    </p:extLst>
  </p:cSld>
  <p:clrMap bg1="dk1" tx1="lt1" bg2="dk2" tx2="lt2" accent1="accent1" accent2="accent2" accent3="accent3" accent4="accent4" accent5="accent5" accent6="accent6" hlink="hlink" folHlink="folHlink"/>
  <p:sldLayoutIdLst>
    <p:sldLayoutId id="2147483806" r:id="rId1"/>
    <p:sldLayoutId id="2147483807" r:id="rId2"/>
    <p:sldLayoutId id="2147483808" r:id="rId3"/>
    <p:sldLayoutId id="2147483809" r:id="rId4"/>
    <p:sldLayoutId id="2147483810" r:id="rId5"/>
    <p:sldLayoutId id="2147483811" r:id="rId6"/>
    <p:sldLayoutId id="2147483812" r:id="rId7"/>
    <p:sldLayoutId id="2147483813" r:id="rId8"/>
    <p:sldLayoutId id="2147483814" r:id="rId9"/>
    <p:sldLayoutId id="2147483815" r:id="rId10"/>
    <p:sldLayoutId id="2147483816" r:id="rId11"/>
    <p:sldLayoutId id="2147483817" r:id="rId12"/>
    <p:sldLayoutId id="2147483818" r:id="rId13"/>
    <p:sldLayoutId id="2147483819" r:id="rId14"/>
    <p:sldLayoutId id="2147483820" r:id="rId15"/>
  </p:sldLayoutIdLst>
  <p:hf hdr="0" ftr="0" dt="0"/>
  <p:txStyles>
    <p:titleStyle>
      <a:lvl1pPr algn="ctr" defTabSz="753923" rtl="0" eaLnBrk="1" latinLnBrk="0" hangingPunct="1">
        <a:lnSpc>
          <a:spcPct val="90000"/>
        </a:lnSpc>
        <a:spcBef>
          <a:spcPct val="0"/>
        </a:spcBef>
        <a:buNone/>
        <a:defRPr sz="7585"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565442" indent="-504594" algn="l" defTabSz="753923" rtl="0" eaLnBrk="1" latinLnBrk="0" hangingPunct="1">
        <a:lnSpc>
          <a:spcPct val="110000"/>
        </a:lnSpc>
        <a:spcBef>
          <a:spcPct val="20000"/>
        </a:spcBef>
        <a:spcAft>
          <a:spcPts val="989"/>
        </a:spcAft>
        <a:buClr>
          <a:schemeClr val="tx2"/>
        </a:buClr>
        <a:buSzPct val="70000"/>
        <a:buFont typeface="Wingdings 2" charset="2"/>
        <a:buChar char=""/>
        <a:defRPr sz="3793"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1pPr>
      <a:lvl2pPr marL="1187280" indent="-445230" algn="l" defTabSz="753923" rtl="0" eaLnBrk="1" latinLnBrk="0" hangingPunct="1">
        <a:spcBef>
          <a:spcPct val="20000"/>
        </a:spcBef>
        <a:spcAft>
          <a:spcPts val="989"/>
        </a:spcAft>
        <a:buClr>
          <a:schemeClr val="tx2"/>
        </a:buClr>
        <a:buSzPct val="70000"/>
        <a:buFont typeface="Wingdings 2" charset="2"/>
        <a:buChar char=""/>
        <a:defRPr sz="3463"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2pPr>
      <a:lvl3pPr marL="1691874" indent="-356184" algn="l" defTabSz="753923" rtl="0" eaLnBrk="1" latinLnBrk="0" hangingPunct="1">
        <a:spcBef>
          <a:spcPct val="20000"/>
        </a:spcBef>
        <a:spcAft>
          <a:spcPts val="989"/>
        </a:spcAft>
        <a:buClr>
          <a:schemeClr val="tx2"/>
        </a:buClr>
        <a:buSzPct val="70000"/>
        <a:buFont typeface="Wingdings 2" charset="2"/>
        <a:buChar char=""/>
        <a:defRPr sz="2968"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3pPr>
      <a:lvl4pPr marL="2285514" indent="-356184" algn="l" defTabSz="753923" rtl="0" eaLnBrk="1" latinLnBrk="0" hangingPunct="1">
        <a:spcBef>
          <a:spcPct val="20000"/>
        </a:spcBef>
        <a:spcAft>
          <a:spcPts val="989"/>
        </a:spcAft>
        <a:buClr>
          <a:schemeClr val="tx2"/>
        </a:buClr>
        <a:buSzPct val="70000"/>
        <a:buFont typeface="Wingdings 2" charset="2"/>
        <a:buChar char=""/>
        <a:defRPr sz="2638"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4pPr>
      <a:lvl5pPr marL="2760426" indent="-356184" algn="l" defTabSz="753923" rtl="0" eaLnBrk="1" latinLnBrk="0" hangingPunct="1">
        <a:spcBef>
          <a:spcPct val="20000"/>
        </a:spcBef>
        <a:spcAft>
          <a:spcPts val="989"/>
        </a:spcAft>
        <a:buClr>
          <a:schemeClr val="tx2"/>
        </a:buClr>
        <a:buSzPct val="70000"/>
        <a:buFont typeface="Wingdings 2" charset="2"/>
        <a:buChar char=""/>
        <a:defRPr sz="2638"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5pPr>
      <a:lvl6pPr marL="3322075" indent="-376961" algn="l" defTabSz="753923" rtl="0" eaLnBrk="1" latinLnBrk="0" hangingPunct="1">
        <a:spcBef>
          <a:spcPct val="20000"/>
        </a:spcBef>
        <a:spcAft>
          <a:spcPts val="989"/>
        </a:spcAft>
        <a:buClr>
          <a:schemeClr val="tx2"/>
        </a:buClr>
        <a:buSzPct val="70000"/>
        <a:buFont typeface="Wingdings 2" charset="2"/>
        <a:buChar char=""/>
        <a:defRPr sz="2309"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6pPr>
      <a:lvl7pPr marL="3960568" indent="-376961" algn="l" defTabSz="753923" rtl="0" eaLnBrk="1" latinLnBrk="0" hangingPunct="1">
        <a:spcBef>
          <a:spcPct val="20000"/>
        </a:spcBef>
        <a:spcAft>
          <a:spcPts val="989"/>
        </a:spcAft>
        <a:buClr>
          <a:schemeClr val="tx2"/>
        </a:buClr>
        <a:buSzPct val="70000"/>
        <a:buFont typeface="Wingdings 2" charset="2"/>
        <a:buChar char=""/>
        <a:defRPr sz="2309"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7pPr>
      <a:lvl8pPr marL="4599061" indent="-376961" algn="l" defTabSz="753923" rtl="0" eaLnBrk="1" latinLnBrk="0" hangingPunct="1">
        <a:spcBef>
          <a:spcPct val="20000"/>
        </a:spcBef>
        <a:spcAft>
          <a:spcPts val="989"/>
        </a:spcAft>
        <a:buClr>
          <a:schemeClr val="tx2"/>
        </a:buClr>
        <a:buSzPct val="70000"/>
        <a:buFont typeface="Wingdings 2" charset="2"/>
        <a:buChar char=""/>
        <a:defRPr sz="2309"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8pPr>
      <a:lvl9pPr marL="5122124" indent="-376961" algn="l" defTabSz="753923" rtl="0" eaLnBrk="1" latinLnBrk="0" hangingPunct="1">
        <a:spcBef>
          <a:spcPct val="20000"/>
        </a:spcBef>
        <a:spcAft>
          <a:spcPts val="989"/>
        </a:spcAft>
        <a:buClr>
          <a:schemeClr val="tx2"/>
        </a:buClr>
        <a:buSzPct val="70000"/>
        <a:buFont typeface="Wingdings 2" charset="2"/>
        <a:buChar char=""/>
        <a:defRPr sz="2309"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9pPr>
    </p:bodyStyle>
    <p:otherStyle>
      <a:defPPr>
        <a:defRPr lang="en-US"/>
      </a:defPPr>
      <a:lvl1pPr marL="0" algn="l" defTabSz="753923" rtl="0" eaLnBrk="1" latinLnBrk="0" hangingPunct="1">
        <a:defRPr sz="2968" kern="1200">
          <a:solidFill>
            <a:schemeClr val="tx1"/>
          </a:solidFill>
          <a:latin typeface="+mn-lt"/>
          <a:ea typeface="+mn-ea"/>
          <a:cs typeface="+mn-cs"/>
        </a:defRPr>
      </a:lvl1pPr>
      <a:lvl2pPr marL="753923" algn="l" defTabSz="753923" rtl="0" eaLnBrk="1" latinLnBrk="0" hangingPunct="1">
        <a:defRPr sz="2968" kern="1200">
          <a:solidFill>
            <a:schemeClr val="tx1"/>
          </a:solidFill>
          <a:latin typeface="+mn-lt"/>
          <a:ea typeface="+mn-ea"/>
          <a:cs typeface="+mn-cs"/>
        </a:defRPr>
      </a:lvl2pPr>
      <a:lvl3pPr marL="1507846" algn="l" defTabSz="753923" rtl="0" eaLnBrk="1" latinLnBrk="0" hangingPunct="1">
        <a:defRPr sz="2968" kern="1200">
          <a:solidFill>
            <a:schemeClr val="tx1"/>
          </a:solidFill>
          <a:latin typeface="+mn-lt"/>
          <a:ea typeface="+mn-ea"/>
          <a:cs typeface="+mn-cs"/>
        </a:defRPr>
      </a:lvl3pPr>
      <a:lvl4pPr marL="2261768" algn="l" defTabSz="753923" rtl="0" eaLnBrk="1" latinLnBrk="0" hangingPunct="1">
        <a:defRPr sz="2968" kern="1200">
          <a:solidFill>
            <a:schemeClr val="tx1"/>
          </a:solidFill>
          <a:latin typeface="+mn-lt"/>
          <a:ea typeface="+mn-ea"/>
          <a:cs typeface="+mn-cs"/>
        </a:defRPr>
      </a:lvl4pPr>
      <a:lvl5pPr marL="3015691" algn="l" defTabSz="753923" rtl="0" eaLnBrk="1" latinLnBrk="0" hangingPunct="1">
        <a:defRPr sz="2968" kern="1200">
          <a:solidFill>
            <a:schemeClr val="tx1"/>
          </a:solidFill>
          <a:latin typeface="+mn-lt"/>
          <a:ea typeface="+mn-ea"/>
          <a:cs typeface="+mn-cs"/>
        </a:defRPr>
      </a:lvl5pPr>
      <a:lvl6pPr marL="3769614" algn="l" defTabSz="753923" rtl="0" eaLnBrk="1" latinLnBrk="0" hangingPunct="1">
        <a:defRPr sz="2968" kern="1200">
          <a:solidFill>
            <a:schemeClr val="tx1"/>
          </a:solidFill>
          <a:latin typeface="+mn-lt"/>
          <a:ea typeface="+mn-ea"/>
          <a:cs typeface="+mn-cs"/>
        </a:defRPr>
      </a:lvl6pPr>
      <a:lvl7pPr marL="4523537" algn="l" defTabSz="753923" rtl="0" eaLnBrk="1" latinLnBrk="0" hangingPunct="1">
        <a:defRPr sz="2968" kern="1200">
          <a:solidFill>
            <a:schemeClr val="tx1"/>
          </a:solidFill>
          <a:latin typeface="+mn-lt"/>
          <a:ea typeface="+mn-ea"/>
          <a:cs typeface="+mn-cs"/>
        </a:defRPr>
      </a:lvl7pPr>
      <a:lvl8pPr marL="5277460" algn="l" defTabSz="753923" rtl="0" eaLnBrk="1" latinLnBrk="0" hangingPunct="1">
        <a:defRPr sz="2968" kern="1200">
          <a:solidFill>
            <a:schemeClr val="tx1"/>
          </a:solidFill>
          <a:latin typeface="+mn-lt"/>
          <a:ea typeface="+mn-ea"/>
          <a:cs typeface="+mn-cs"/>
        </a:defRPr>
      </a:lvl8pPr>
      <a:lvl9pPr marL="6031382" algn="l" defTabSz="753923" rtl="0" eaLnBrk="1" latinLnBrk="0" hangingPunct="1">
        <a:defRPr sz="296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1.xml.rels><?xml version="1.0" encoding="UTF-8" standalone="yes"?>
<Relationships xmlns="http://schemas.openxmlformats.org/package/2006/relationships"><Relationship Id="rId3" Type="http://schemas.openxmlformats.org/officeDocument/2006/relationships/hyperlink" Target="mailto:kline@dir.texas.gov" TargetMode="External"/><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image" Target="../media/image30.emf"/><Relationship Id="rId5" Type="http://schemas.openxmlformats.org/officeDocument/2006/relationships/package" Target="../embeddings/Microsoft_Excel_Worksheet.xlsx"/><Relationship Id="rId4" Type="http://schemas.openxmlformats.org/officeDocument/2006/relationships/image" Target="../media/image29.wm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16.jpeg"/><Relationship Id="rId1" Type="http://schemas.openxmlformats.org/officeDocument/2006/relationships/slideLayout" Target="../slideLayouts/slideLayout122.xml"/></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6.jpeg"/><Relationship Id="rId1" Type="http://schemas.openxmlformats.org/officeDocument/2006/relationships/slideLayout" Target="../slideLayouts/slideLayout12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8.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6.jpeg"/><Relationship Id="rId1" Type="http://schemas.openxmlformats.org/officeDocument/2006/relationships/slideLayout" Target="../slideLayouts/slideLayout123.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23.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6.jpeg"/><Relationship Id="rId1" Type="http://schemas.openxmlformats.org/officeDocument/2006/relationships/slideLayout" Target="../slideLayouts/slideLayout128.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6.jpeg"/><Relationship Id="rId1" Type="http://schemas.openxmlformats.org/officeDocument/2006/relationships/slideLayout" Target="../slideLayouts/slideLayout128.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6.jpeg"/><Relationship Id="rId1" Type="http://schemas.openxmlformats.org/officeDocument/2006/relationships/slideLayout" Target="../slideLayouts/slideLayout12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10" Type="http://schemas.openxmlformats.org/officeDocument/2006/relationships/image" Target="../media/image28.jpeg"/><Relationship Id="rId4" Type="http://schemas.openxmlformats.org/officeDocument/2006/relationships/image" Target="../media/image22.png"/><Relationship Id="rId9" Type="http://schemas.openxmlformats.org/officeDocument/2006/relationships/image" Target="../media/image27.png"/></Relationships>
</file>

<file path=ppt/slides/_rels/slide3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32.xml"/></Relationships>
</file>

<file path=ppt/slides/_rels/slide3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channel/UCITITA1gE6D0mPpBjaP7EeA" TargetMode="External"/><Relationship Id="rId2" Type="http://schemas.openxmlformats.org/officeDocument/2006/relationships/hyperlink" Target="https://www.itic.org/policy/accessibility/vpat" TargetMode="Externa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png"/><Relationship Id="rId4" Type="http://schemas.openxmlformats.org/officeDocument/2006/relationships/hyperlink" Target="mailto:info@itic.org"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71.xml"/></Relationships>
</file>

<file path=ppt/slides/_rels/slide8.xml.rels><?xml version="1.0" encoding="UTF-8" standalone="yes"?>
<Relationships xmlns="http://schemas.openxmlformats.org/package/2006/relationships"><Relationship Id="rId2" Type="http://schemas.openxmlformats.org/officeDocument/2006/relationships/hyperlink" Target="https://mn.gov/mnit/about-mnit/accessibility/it-procurement.jsp" TargetMode="External"/><Relationship Id="rId1" Type="http://schemas.openxmlformats.org/officeDocument/2006/relationships/slideLayout" Target="../slideLayouts/slideLayout7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4" name="Google Shape;314;p32"/>
          <p:cNvSpPr txBox="1">
            <a:spLocks noGrp="1"/>
          </p:cNvSpPr>
          <p:nvPr>
            <p:ph type="title"/>
          </p:nvPr>
        </p:nvSpPr>
        <p:spPr>
          <a:xfrm>
            <a:off x="6059704" y="3118522"/>
            <a:ext cx="12829555" cy="2574354"/>
          </a:xfrm>
          <a:prstGeom prst="rect">
            <a:avLst/>
          </a:prstGeom>
        </p:spPr>
        <p:txBody>
          <a:bodyPr spcFirstLastPara="1" wrap="square" lIns="201008" tIns="201008" rIns="201008" bIns="201008" anchor="b" anchorCtr="0">
            <a:noAutofit/>
          </a:bodyPr>
          <a:lstStyle/>
          <a:p>
            <a:r>
              <a:rPr lang="en-US" dirty="0"/>
              <a:t>ACOP February Training Meeting</a:t>
            </a:r>
            <a:endParaRPr dirty="0"/>
          </a:p>
        </p:txBody>
      </p:sp>
      <p:sp>
        <p:nvSpPr>
          <p:cNvPr id="315" name="Google Shape;315;p32"/>
          <p:cNvSpPr txBox="1">
            <a:spLocks noGrp="1"/>
          </p:cNvSpPr>
          <p:nvPr>
            <p:ph type="title" idx="2"/>
          </p:nvPr>
        </p:nvSpPr>
        <p:spPr>
          <a:xfrm>
            <a:off x="6059704" y="5338313"/>
            <a:ext cx="12829555" cy="865373"/>
          </a:xfrm>
          <a:prstGeom prst="rect">
            <a:avLst/>
          </a:prstGeom>
        </p:spPr>
        <p:txBody>
          <a:bodyPr spcFirstLastPara="1" wrap="square" lIns="201008" tIns="201008" rIns="201008" bIns="201008" anchor="t" anchorCtr="0">
            <a:noAutofit/>
          </a:bodyPr>
          <a:lstStyle/>
          <a:p>
            <a:r>
              <a:rPr lang="en-US" sz="4000" dirty="0"/>
              <a:t>Refining and Evaluating ACRs and VPATs</a:t>
            </a:r>
            <a:endParaRPr sz="4000" dirty="0"/>
          </a:p>
        </p:txBody>
      </p:sp>
      <p:sp>
        <p:nvSpPr>
          <p:cNvPr id="313" name="Google Shape;313;p32"/>
          <p:cNvSpPr txBox="1">
            <a:spLocks noGrp="1"/>
          </p:cNvSpPr>
          <p:nvPr>
            <p:ph type="subTitle" idx="1"/>
          </p:nvPr>
        </p:nvSpPr>
        <p:spPr>
          <a:xfrm>
            <a:off x="6059702" y="9965876"/>
            <a:ext cx="12829555" cy="975524"/>
          </a:xfrm>
          <a:prstGeom prst="rect">
            <a:avLst/>
          </a:prstGeom>
        </p:spPr>
        <p:txBody>
          <a:bodyPr spcFirstLastPara="1" wrap="square" lIns="201008" tIns="201008" rIns="201008" bIns="201008" anchor="b" anchorCtr="0">
            <a:noAutofit/>
          </a:bodyPr>
          <a:lstStyle/>
          <a:p>
            <a:pPr marL="0" indent="0"/>
            <a:r>
              <a:rPr lang="en-US" dirty="0"/>
              <a:t>February 9, 2021</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C8834C3F-A09D-4606-80F4-702FD7F2F9E2}"/>
              </a:ext>
            </a:extLst>
          </p:cNvPr>
          <p:cNvSpPr>
            <a:spLocks noGrp="1"/>
          </p:cNvSpPr>
          <p:nvPr>
            <p:ph type="title"/>
          </p:nvPr>
        </p:nvSpPr>
        <p:spPr/>
        <p:txBody>
          <a:bodyPr/>
          <a:lstStyle/>
          <a:p>
            <a:r>
              <a:rPr lang="en-US" dirty="0"/>
              <a:t>VPAT Scoring</a:t>
            </a:r>
            <a:r>
              <a:rPr lang="en-US" baseline="0" dirty="0"/>
              <a:t> Rubric</a:t>
            </a:r>
            <a:endParaRPr lang="en-US" dirty="0"/>
          </a:p>
        </p:txBody>
      </p:sp>
      <p:sp>
        <p:nvSpPr>
          <p:cNvPr id="9" name="Content Placeholder 8">
            <a:extLst>
              <a:ext uri="{FF2B5EF4-FFF2-40B4-BE49-F238E27FC236}">
                <a16:creationId xmlns:a16="http://schemas.microsoft.com/office/drawing/2014/main" id="{6272E13B-0721-4538-951D-426653BFD041}"/>
              </a:ext>
            </a:extLst>
          </p:cNvPr>
          <p:cNvSpPr>
            <a:spLocks noGrp="1"/>
          </p:cNvSpPr>
          <p:nvPr>
            <p:ph idx="1"/>
          </p:nvPr>
        </p:nvSpPr>
        <p:spPr/>
        <p:txBody>
          <a:bodyPr>
            <a:normAutofit fontScale="70000" lnSpcReduction="20000"/>
          </a:bodyPr>
          <a:lstStyle/>
          <a:p>
            <a:pPr marL="0" indent="0">
              <a:spcAft>
                <a:spcPts val="0"/>
              </a:spcAft>
              <a:buNone/>
            </a:pPr>
            <a:r>
              <a:rPr lang="en-US" b="1" dirty="0"/>
              <a:t>0.     Not enough information</a:t>
            </a:r>
            <a:r>
              <a:rPr lang="en-US" dirty="0"/>
              <a:t>: (No data provided, same answers for multiple criteria, or copied criteria) The </a:t>
            </a:r>
          </a:p>
          <a:p>
            <a:pPr marL="753923" indent="0">
              <a:spcBef>
                <a:spcPts val="0"/>
              </a:spcBef>
              <a:buNone/>
            </a:pPr>
            <a:r>
              <a:rPr lang="en-US" dirty="0"/>
              <a:t>responder has not met any of the requirements for Sections 508 or WCAG 2.0 or provided no information. </a:t>
            </a:r>
          </a:p>
          <a:p>
            <a:pPr marL="753923" indent="-753923">
              <a:buFont typeface="+mj-lt"/>
              <a:buAutoNum type="arabicPeriod"/>
            </a:pPr>
            <a:r>
              <a:rPr lang="en-US" b="1" dirty="0"/>
              <a:t>Inaccessible:</a:t>
            </a:r>
            <a:r>
              <a:rPr lang="en-US" dirty="0"/>
              <a:t> The responder’s information indicates little to no awareness of the accessibility requirements or provides little or no data or clearly lacks significant accessible functionality.</a:t>
            </a:r>
          </a:p>
          <a:p>
            <a:pPr marL="753923" indent="-753923">
              <a:buFont typeface="+mj-lt"/>
              <a:buAutoNum type="arabicPeriod"/>
            </a:pPr>
            <a:r>
              <a:rPr lang="en-US" b="1" dirty="0"/>
              <a:t>Low accessibility:</a:t>
            </a:r>
            <a:r>
              <a:rPr lang="en-US" dirty="0"/>
              <a:t> The responder’s information provides limited data on their ability to support the requirements.</a:t>
            </a:r>
          </a:p>
          <a:p>
            <a:pPr marL="753923" indent="-753923">
              <a:buFont typeface="+mj-lt"/>
              <a:buAutoNum type="arabicPeriod"/>
            </a:pPr>
            <a:r>
              <a:rPr lang="en-US" b="1" dirty="0"/>
              <a:t>Average:</a:t>
            </a:r>
            <a:r>
              <a:rPr lang="en-US" dirty="0"/>
              <a:t> The responder’s information provides some data on how the solution supports the accessibility requirements defined in Section 508 and WCAG 2.0 levels A and AA. However, there is not enough data to be assured of accessibility or to be confident in the vendor’s ability to improve the solution’s accessibility.</a:t>
            </a:r>
          </a:p>
          <a:p>
            <a:pPr marL="753923" indent="-753923">
              <a:buFont typeface="+mj-lt"/>
              <a:buAutoNum type="arabicPeriod"/>
            </a:pPr>
            <a:r>
              <a:rPr lang="en-US" b="1" dirty="0"/>
              <a:t>Good:</a:t>
            </a:r>
            <a:r>
              <a:rPr lang="en-US" dirty="0"/>
              <a:t> The responder’s information indicates knowledge of how the solution supports each criterion and there is sufficient data to negotiate future improvements.  </a:t>
            </a:r>
          </a:p>
          <a:p>
            <a:pPr marL="753923" indent="-753923">
              <a:buFont typeface="+mj-lt"/>
              <a:buAutoNum type="arabicPeriod"/>
            </a:pPr>
            <a:r>
              <a:rPr lang="en-US" b="1" dirty="0"/>
              <a:t>Exceptional: </a:t>
            </a:r>
            <a:r>
              <a:rPr lang="en-US" dirty="0"/>
              <a:t>The responder demonstrates extensive knowledge of accessibility and is able to illustrate how the solution supports most or all criteria. Where the solution does not support criteria, the responder provides a documented roadmap toward future compliance. </a:t>
            </a:r>
          </a:p>
          <a:p>
            <a:endParaRPr lang="en-US" dirty="0"/>
          </a:p>
        </p:txBody>
      </p:sp>
      <p:sp>
        <p:nvSpPr>
          <p:cNvPr id="5" name="Date Placeholder 4">
            <a:extLst>
              <a:ext uri="{FF2B5EF4-FFF2-40B4-BE49-F238E27FC236}">
                <a16:creationId xmlns:a16="http://schemas.microsoft.com/office/drawing/2014/main" id="{33A809B8-FA10-4D2B-9367-E0AA9791C2EA}"/>
              </a:ext>
            </a:extLst>
          </p:cNvPr>
          <p:cNvSpPr>
            <a:spLocks noGrp="1"/>
          </p:cNvSpPr>
          <p:nvPr>
            <p:ph type="dt" sz="half" idx="10"/>
          </p:nvPr>
        </p:nvSpPr>
        <p:spPr/>
        <p:txBody>
          <a:bodyPr/>
          <a:lstStyle/>
          <a:p>
            <a:pPr defTabSz="1507846"/>
            <a:fld id="{7C198DD1-C477-482D-A126-3FBDD1778E48}" type="datetime1">
              <a:rPr lang="en-US">
                <a:solidFill>
                  <a:srgbClr val="000000"/>
                </a:solidFill>
                <a:latin typeface="Calibri"/>
              </a:rPr>
              <a:pPr defTabSz="1507846"/>
              <a:t>2/9/2021</a:t>
            </a:fld>
            <a:endParaRPr lang="en-US" dirty="0">
              <a:solidFill>
                <a:srgbClr val="000000"/>
              </a:solidFill>
              <a:latin typeface="Calibri"/>
            </a:endParaRPr>
          </a:p>
        </p:txBody>
      </p:sp>
      <p:sp>
        <p:nvSpPr>
          <p:cNvPr id="6" name="Footer Placeholder 5">
            <a:extLst>
              <a:ext uri="{FF2B5EF4-FFF2-40B4-BE49-F238E27FC236}">
                <a16:creationId xmlns:a16="http://schemas.microsoft.com/office/drawing/2014/main" id="{4FEA0E3A-F7EC-4167-A5F9-C0BC6E21F9B4}"/>
              </a:ext>
            </a:extLst>
          </p:cNvPr>
          <p:cNvSpPr>
            <a:spLocks noGrp="1"/>
          </p:cNvSpPr>
          <p:nvPr>
            <p:ph type="ftr" sz="quarter" idx="3"/>
          </p:nvPr>
        </p:nvSpPr>
        <p:spPr/>
        <p:txBody>
          <a:bodyPr/>
          <a:lstStyle/>
          <a:p>
            <a:pPr defTabSz="1507846"/>
            <a:r>
              <a:rPr lang="en-US">
                <a:solidFill>
                  <a:srgbClr val="000000"/>
                </a:solidFill>
                <a:latin typeface="Calibri"/>
              </a:rPr>
              <a:t>Information Technology for Minnesota Government </a:t>
            </a:r>
            <a:r>
              <a:rPr lang="en-US">
                <a:solidFill>
                  <a:srgbClr val="003865"/>
                </a:solidFill>
                <a:latin typeface="Calibri"/>
              </a:rPr>
              <a:t>|</a:t>
            </a:r>
            <a:r>
              <a:rPr lang="en-US">
                <a:solidFill>
                  <a:srgbClr val="000000"/>
                </a:solidFill>
                <a:latin typeface="Calibri"/>
              </a:rPr>
              <a:t> mn.gov/mnit</a:t>
            </a:r>
            <a:endParaRPr lang="en-US" dirty="0">
              <a:solidFill>
                <a:srgbClr val="000000"/>
              </a:solidFill>
              <a:latin typeface="Calibri"/>
            </a:endParaRPr>
          </a:p>
        </p:txBody>
      </p:sp>
      <p:sp>
        <p:nvSpPr>
          <p:cNvPr id="7" name="Slide Number Placeholder 6">
            <a:extLst>
              <a:ext uri="{FF2B5EF4-FFF2-40B4-BE49-F238E27FC236}">
                <a16:creationId xmlns:a16="http://schemas.microsoft.com/office/drawing/2014/main" id="{68A27B1A-EDDE-4F9F-90C9-987B7898CCC4}"/>
              </a:ext>
            </a:extLst>
          </p:cNvPr>
          <p:cNvSpPr>
            <a:spLocks noGrp="1"/>
          </p:cNvSpPr>
          <p:nvPr>
            <p:ph type="sldNum" sz="quarter" idx="12"/>
          </p:nvPr>
        </p:nvSpPr>
        <p:spPr/>
        <p:txBody>
          <a:bodyPr/>
          <a:lstStyle/>
          <a:p>
            <a:pPr defTabSz="1507846"/>
            <a:fld id="{48F63A3B-78C7-47BE-AE5E-E10140E04643}" type="slidenum">
              <a:rPr lang="en-US">
                <a:solidFill>
                  <a:srgbClr val="000000"/>
                </a:solidFill>
                <a:latin typeface="Calibri"/>
              </a:rPr>
              <a:pPr defTabSz="1507846"/>
              <a:t>10</a:t>
            </a:fld>
            <a:endParaRPr lang="en-US" dirty="0">
              <a:solidFill>
                <a:srgbClr val="000000"/>
              </a:solidFill>
              <a:latin typeface="Calibri"/>
            </a:endParaRPr>
          </a:p>
        </p:txBody>
      </p:sp>
    </p:spTree>
    <p:extLst>
      <p:ext uri="{BB962C8B-B14F-4D97-AF65-F5344CB8AC3E}">
        <p14:creationId xmlns:p14="http://schemas.microsoft.com/office/powerpoint/2010/main" val="10370109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5277" dirty="0"/>
              <a:t>Refining ACR's and VPAT Session: </a:t>
            </a:r>
            <a:br>
              <a:rPr lang="en-US" sz="5277" dirty="0"/>
            </a:br>
            <a:r>
              <a:rPr lang="en-US" sz="5277" dirty="0"/>
              <a:t>Feb 9, 2021 IT Accessibility Community Meeting </a:t>
            </a:r>
          </a:p>
        </p:txBody>
      </p:sp>
      <p:sp>
        <p:nvSpPr>
          <p:cNvPr id="3" name="Subtitle 2"/>
          <p:cNvSpPr>
            <a:spLocks noGrp="1"/>
          </p:cNvSpPr>
          <p:nvPr>
            <p:ph type="subTitle" idx="1"/>
          </p:nvPr>
        </p:nvSpPr>
        <p:spPr>
          <a:xfrm>
            <a:off x="461946" y="4037995"/>
            <a:ext cx="6581374" cy="1105838"/>
          </a:xfrm>
        </p:spPr>
        <p:txBody>
          <a:bodyPr/>
          <a:lstStyle/>
          <a:p>
            <a:r>
              <a:rPr lang="en-US" sz="3298" dirty="0"/>
              <a:t>Jeff Kline</a:t>
            </a:r>
          </a:p>
          <a:p>
            <a:r>
              <a:rPr lang="en-US" sz="3298" dirty="0"/>
              <a:t>Program Director</a:t>
            </a:r>
          </a:p>
          <a:p>
            <a:r>
              <a:rPr lang="en-US" sz="3298" dirty="0"/>
              <a:t>Texas Statewide EIR Accessibility</a:t>
            </a:r>
          </a:p>
          <a:p>
            <a:r>
              <a:rPr lang="en-US" sz="3298" dirty="0"/>
              <a:t> </a:t>
            </a:r>
            <a:r>
              <a:rPr lang="en-US" sz="3298" dirty="0">
                <a:hlinkClick r:id="rId3"/>
              </a:rPr>
              <a:t>jeff.kline@dir.texas.gov</a:t>
            </a:r>
            <a:endParaRPr lang="en-US" sz="3298" dirty="0"/>
          </a:p>
          <a:p>
            <a:r>
              <a:rPr lang="en-US" sz="3298" dirty="0"/>
              <a:t>2/9/21</a:t>
            </a:r>
          </a:p>
        </p:txBody>
      </p:sp>
    </p:spTree>
    <p:extLst>
      <p:ext uri="{BB962C8B-B14F-4D97-AF65-F5344CB8AC3E}">
        <p14:creationId xmlns:p14="http://schemas.microsoft.com/office/powerpoint/2010/main" val="5265353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4">
            <a:extLst>
              <a:ext uri="{FF2B5EF4-FFF2-40B4-BE49-F238E27FC236}">
                <a16:creationId xmlns:a16="http://schemas.microsoft.com/office/drawing/2014/main" id="{A2470DC3-F270-41D1-A20B-D70E160B4295}"/>
              </a:ext>
            </a:extLst>
          </p:cNvPr>
          <p:cNvSpPr>
            <a:spLocks noGrp="1"/>
          </p:cNvSpPr>
          <p:nvPr>
            <p:ph type="title"/>
          </p:nvPr>
        </p:nvSpPr>
        <p:spPr>
          <a:xfrm>
            <a:off x="384645" y="76448"/>
            <a:ext cx="19719456" cy="850188"/>
          </a:xfrm>
        </p:spPr>
        <p:txBody>
          <a:bodyPr>
            <a:noAutofit/>
          </a:bodyPr>
          <a:lstStyle/>
          <a:p>
            <a:pPr>
              <a:lnSpc>
                <a:spcPct val="100000"/>
              </a:lnSpc>
              <a:spcBef>
                <a:spcPts val="989"/>
              </a:spcBef>
            </a:pPr>
            <a:r>
              <a:rPr lang="en-US" sz="3298" dirty="0">
                <a:latin typeface="+mn-lt"/>
                <a:cs typeface="Arial" panose="020B0604020202020204" pitchFamily="34" charset="0"/>
              </a:rPr>
              <a:t>Texas DIR Initial Scoring Criteria used for EIR Accessibility Preliminary Review for Cooperative Contracts* </a:t>
            </a:r>
          </a:p>
        </p:txBody>
      </p:sp>
      <p:sp>
        <p:nvSpPr>
          <p:cNvPr id="10" name="Rectangle 3">
            <a:extLst>
              <a:ext uri="{FF2B5EF4-FFF2-40B4-BE49-F238E27FC236}">
                <a16:creationId xmlns:a16="http://schemas.microsoft.com/office/drawing/2014/main" id="{359DF8BC-2876-C54D-BF0D-A3EBE28C4C34}"/>
              </a:ext>
            </a:extLst>
          </p:cNvPr>
          <p:cNvSpPr>
            <a:spLocks noGrp="1" noChangeArrowheads="1"/>
          </p:cNvSpPr>
          <p:nvPr>
            <p:ph idx="1"/>
          </p:nvPr>
        </p:nvSpPr>
        <p:spPr>
          <a:xfrm>
            <a:off x="384644" y="1089366"/>
            <a:ext cx="18325118" cy="9761866"/>
          </a:xfrm>
        </p:spPr>
        <p:txBody>
          <a:bodyPr>
            <a:noAutofit/>
          </a:bodyPr>
          <a:lstStyle/>
          <a:p>
            <a:pPr marL="0" indent="0">
              <a:lnSpc>
                <a:spcPct val="100000"/>
              </a:lnSpc>
              <a:spcBef>
                <a:spcPts val="989"/>
              </a:spcBef>
              <a:buNone/>
            </a:pPr>
            <a:r>
              <a:rPr lang="en-US" sz="2638" b="1" dirty="0">
                <a:latin typeface="Arial" panose="020B0604020202020204" pitchFamily="34" charset="0"/>
                <a:cs typeface="Arial" panose="020B0604020202020204" pitchFamily="34" charset="0"/>
              </a:rPr>
              <a:t>1. COTS: VPATs / ACRs Score – Each submitting Vendor receives overall ACR quality submission score (usually multiple products / brands ACRs submitted)</a:t>
            </a:r>
          </a:p>
          <a:p>
            <a:pPr marL="753923" lvl="1" indent="0">
              <a:lnSpc>
                <a:spcPct val="100000"/>
              </a:lnSpc>
              <a:spcBef>
                <a:spcPts val="495"/>
              </a:spcBef>
              <a:buNone/>
            </a:pPr>
            <a:r>
              <a:rPr lang="en-US" sz="2474" dirty="0">
                <a:latin typeface="Arial" panose="020B0604020202020204" pitchFamily="34" charset="0"/>
                <a:cs typeface="Arial" panose="020B0604020202020204" pitchFamily="34" charset="0"/>
              </a:rPr>
              <a:t>3 - Credible, accessibility documentation for all or most products included in the bid response. Response shows strong understanding of accessibility by vendor</a:t>
            </a:r>
          </a:p>
          <a:p>
            <a:pPr marL="753923" lvl="1" indent="0">
              <a:lnSpc>
                <a:spcPct val="100000"/>
              </a:lnSpc>
              <a:spcBef>
                <a:spcPts val="495"/>
              </a:spcBef>
              <a:buNone/>
            </a:pPr>
            <a:r>
              <a:rPr lang="en-US" sz="2474" dirty="0">
                <a:solidFill>
                  <a:schemeClr val="tx1"/>
                </a:solidFill>
                <a:latin typeface="Arial" panose="020B0604020202020204" pitchFamily="34" charset="0"/>
                <a:cs typeface="Arial" panose="020B0604020202020204" pitchFamily="34" charset="0"/>
              </a:rPr>
              <a:t>2 - Questionable, incomplete or inaccurate accessibility documentation most likely not supported by testing</a:t>
            </a:r>
          </a:p>
          <a:p>
            <a:pPr marL="753923" lvl="1" indent="0">
              <a:lnSpc>
                <a:spcPct val="100000"/>
              </a:lnSpc>
              <a:spcBef>
                <a:spcPts val="495"/>
              </a:spcBef>
              <a:buNone/>
            </a:pPr>
            <a:r>
              <a:rPr lang="en-US" sz="2474" dirty="0">
                <a:solidFill>
                  <a:schemeClr val="tx1"/>
                </a:solidFill>
                <a:latin typeface="Arial" panose="020B0604020202020204" pitchFamily="34" charset="0"/>
                <a:cs typeface="Arial" panose="020B0604020202020204" pitchFamily="34" charset="0"/>
              </a:rPr>
              <a:t>1 - Accessibility documentation indicates very limited to no knowledge of accessibility</a:t>
            </a:r>
          </a:p>
          <a:p>
            <a:pPr marL="753923" lvl="1" indent="0">
              <a:lnSpc>
                <a:spcPct val="100000"/>
              </a:lnSpc>
              <a:spcBef>
                <a:spcPts val="495"/>
              </a:spcBef>
              <a:spcAft>
                <a:spcPts val="1979"/>
              </a:spcAft>
              <a:buNone/>
            </a:pPr>
            <a:r>
              <a:rPr lang="en-US" sz="2474" dirty="0">
                <a:solidFill>
                  <a:schemeClr val="tx1"/>
                </a:solidFill>
                <a:latin typeface="Arial" panose="020B0604020202020204" pitchFamily="34" charset="0"/>
                <a:cs typeface="Arial" panose="020B0604020202020204" pitchFamily="34" charset="0"/>
              </a:rPr>
              <a:t>0 - Accessibility documentation required but not provided</a:t>
            </a:r>
          </a:p>
          <a:p>
            <a:pPr marL="0" indent="0">
              <a:lnSpc>
                <a:spcPct val="100000"/>
              </a:lnSpc>
              <a:spcBef>
                <a:spcPts val="989"/>
              </a:spcBef>
              <a:buNone/>
            </a:pPr>
            <a:r>
              <a:rPr lang="en-US" sz="2638" b="1" dirty="0">
                <a:latin typeface="Arial" panose="020B0604020202020204" pitchFamily="34" charset="0"/>
                <a:cs typeface="Arial" panose="020B0604020202020204" pitchFamily="34" charset="0"/>
              </a:rPr>
              <a:t>2. Non-COTS: Development Services (VADSIR form) – Applies to Vendors soliciting development work (web, applications, etc.) </a:t>
            </a:r>
          </a:p>
          <a:p>
            <a:pPr>
              <a:lnSpc>
                <a:spcPct val="100000"/>
              </a:lnSpc>
              <a:spcBef>
                <a:spcPts val="989"/>
              </a:spcBef>
            </a:pPr>
            <a:r>
              <a:rPr lang="en-US" sz="2474" dirty="0">
                <a:latin typeface="Arial" panose="020B0604020202020204" pitchFamily="34" charset="0"/>
                <a:cs typeface="Arial" panose="020B0604020202020204" pitchFamily="34" charset="0"/>
              </a:rPr>
              <a:t>PASS – Form responses provide credible evidence of Vendors’ ability to produce accessibility compliant EIR</a:t>
            </a:r>
          </a:p>
          <a:p>
            <a:pPr>
              <a:lnSpc>
                <a:spcPct val="100000"/>
              </a:lnSpc>
              <a:spcBef>
                <a:spcPts val="989"/>
              </a:spcBef>
              <a:spcAft>
                <a:spcPts val="1979"/>
              </a:spcAft>
            </a:pPr>
            <a:r>
              <a:rPr lang="en-US" sz="2474" dirty="0">
                <a:latin typeface="Arial" panose="020B0604020202020204" pitchFamily="34" charset="0"/>
                <a:cs typeface="Arial" panose="020B0604020202020204" pitchFamily="34" charset="0"/>
              </a:rPr>
              <a:t>FAIL - Form responses indicate that vendors to not possess the knowledge, skills, and experience to develop and deliver accessibility compliant</a:t>
            </a:r>
          </a:p>
          <a:p>
            <a:pPr marL="0" indent="0">
              <a:lnSpc>
                <a:spcPct val="100000"/>
              </a:lnSpc>
              <a:spcBef>
                <a:spcPts val="989"/>
              </a:spcBef>
              <a:buNone/>
            </a:pPr>
            <a:r>
              <a:rPr lang="en-US" sz="2638" b="1" dirty="0">
                <a:latin typeface="Arial" panose="020B0604020202020204" pitchFamily="34" charset="0"/>
                <a:cs typeface="Arial" panose="020B0604020202020204" pitchFamily="34" charset="0"/>
              </a:rPr>
              <a:t>3. Accessibility Policy Questionnaire: Policy Driven Adoption for Accessibility (PDAA) - completed by vendor to gauge maturity of vendor’s overall accessibility culture and program</a:t>
            </a:r>
          </a:p>
          <a:p>
            <a:pPr marL="753923" lvl="1" indent="0">
              <a:lnSpc>
                <a:spcPct val="100000"/>
              </a:lnSpc>
              <a:spcBef>
                <a:spcPts val="989"/>
              </a:spcBef>
              <a:buNone/>
            </a:pPr>
            <a:r>
              <a:rPr lang="en-US" sz="2474" dirty="0">
                <a:latin typeface="Arial" panose="020B0604020202020204" pitchFamily="34" charset="0"/>
                <a:cs typeface="Arial" panose="020B0604020202020204" pitchFamily="34" charset="0"/>
              </a:rPr>
              <a:t>0-100  - Score generated by Vendor during completion; typically considered when responses are inconsistent with other forms</a:t>
            </a:r>
          </a:p>
          <a:p>
            <a:pPr marL="0" indent="0">
              <a:lnSpc>
                <a:spcPct val="100000"/>
              </a:lnSpc>
              <a:spcBef>
                <a:spcPts val="989"/>
              </a:spcBef>
              <a:buNone/>
            </a:pPr>
            <a:endParaRPr lang="en-US" sz="2474" b="1" dirty="0">
              <a:latin typeface="Arial" panose="020B0604020202020204" pitchFamily="34" charset="0"/>
              <a:cs typeface="Arial" panose="020B0604020202020204" pitchFamily="34" charset="0"/>
            </a:endParaRPr>
          </a:p>
          <a:p>
            <a:pPr marL="0" indent="0">
              <a:lnSpc>
                <a:spcPct val="100000"/>
              </a:lnSpc>
              <a:spcBef>
                <a:spcPts val="989"/>
              </a:spcBef>
              <a:buNone/>
            </a:pPr>
            <a:r>
              <a:rPr lang="en-US" sz="1600" b="1" dirty="0">
                <a:latin typeface="Arial" panose="020B0604020202020204" pitchFamily="34" charset="0"/>
                <a:cs typeface="Arial" panose="020B0604020202020204" pitchFamily="34" charset="0"/>
              </a:rPr>
              <a:t>*Master contracts ($0) for IT related products and services with pre- negotiated pricing, terms, conditions</a:t>
            </a:r>
          </a:p>
          <a:p>
            <a:pPr lvl="1">
              <a:lnSpc>
                <a:spcPct val="100000"/>
              </a:lnSpc>
              <a:spcBef>
                <a:spcPts val="989"/>
              </a:spcBef>
            </a:pPr>
            <a:r>
              <a:rPr lang="en-US" sz="1600" b="1" dirty="0">
                <a:latin typeface="Arial" panose="020B0604020202020204" pitchFamily="34" charset="0"/>
                <a:cs typeface="Arial" panose="020B0604020202020204" pitchFamily="34" charset="0"/>
              </a:rPr>
              <a:t>Available to a wide customer base including TX state gov, education, municipalities, and select organizations in other states.</a:t>
            </a:r>
          </a:p>
          <a:p>
            <a:pPr lvl="1">
              <a:lnSpc>
                <a:spcPct val="100000"/>
              </a:lnSpc>
              <a:spcBef>
                <a:spcPts val="989"/>
              </a:spcBef>
            </a:pPr>
            <a:r>
              <a:rPr lang="en-US" sz="1600" b="1" dirty="0">
                <a:latin typeface="Arial" panose="020B0604020202020204" pitchFamily="34" charset="0"/>
                <a:cs typeface="Arial" panose="020B0604020202020204" pitchFamily="34" charset="0"/>
              </a:rPr>
              <a:t>$2.6B in 2020 customer IT Spend</a:t>
            </a:r>
          </a:p>
          <a:p>
            <a:pPr lvl="1">
              <a:lnSpc>
                <a:spcPct val="100000"/>
              </a:lnSpc>
              <a:spcBef>
                <a:spcPts val="1979"/>
              </a:spcBef>
            </a:pPr>
            <a:endParaRPr lang="en-US" sz="2474" b="1" dirty="0">
              <a:latin typeface="Arial" panose="020B0604020202020204" pitchFamily="34" charset="0"/>
              <a:cs typeface="Arial" panose="020B0604020202020204" pitchFamily="34" charset="0"/>
            </a:endParaRPr>
          </a:p>
        </p:txBody>
      </p:sp>
      <p:graphicFrame>
        <p:nvGraphicFramePr>
          <p:cNvPr id="6" name="Object 5" descr="Microsoft Word Icon with the title &quot;VADSIR Temlate">
            <a:extLst>
              <a:ext uri="{FF2B5EF4-FFF2-40B4-BE49-F238E27FC236}">
                <a16:creationId xmlns:a16="http://schemas.microsoft.com/office/drawing/2014/main" id="{473CED5A-454C-4879-B54F-4772396F00B6}"/>
              </a:ext>
            </a:extLst>
          </p:cNvPr>
          <p:cNvGraphicFramePr>
            <a:graphicFrameLocks noChangeAspect="1"/>
          </p:cNvGraphicFramePr>
          <p:nvPr>
            <p:extLst>
              <p:ext uri="{D42A27DB-BD31-4B8C-83A1-F6EECF244321}">
                <p14:modId xmlns:p14="http://schemas.microsoft.com/office/powerpoint/2010/main" val="4128542504"/>
              </p:ext>
            </p:extLst>
          </p:nvPr>
        </p:nvGraphicFramePr>
        <p:xfrm>
          <a:off x="17833975" y="4867275"/>
          <a:ext cx="1928813" cy="1663700"/>
        </p:xfrm>
        <a:graphic>
          <a:graphicData uri="http://schemas.openxmlformats.org/presentationml/2006/ole">
            <mc:AlternateContent xmlns:mc="http://schemas.openxmlformats.org/markup-compatibility/2006">
              <mc:Choice xmlns:v="urn:schemas-microsoft-com:vml" Requires="v">
                <p:oleObj name="Document" showAsIcon="1" r:id="rId3" imgW="914400" imgH="788760" progId="Word.Document.12">
                  <p:embed/>
                </p:oleObj>
              </mc:Choice>
              <mc:Fallback>
                <p:oleObj name="Document" showAsIcon="1" r:id="rId3" imgW="914400" imgH="788760" progId="Word.Document.12">
                  <p:embed/>
                  <p:pic>
                    <p:nvPicPr>
                      <p:cNvPr id="6" name="Object 5">
                        <a:extLst>
                          <a:ext uri="{FF2B5EF4-FFF2-40B4-BE49-F238E27FC236}">
                            <a16:creationId xmlns:a16="http://schemas.microsoft.com/office/drawing/2014/main" id="{473CED5A-454C-4879-B54F-4772396F00B6}"/>
                          </a:ext>
                        </a:extLst>
                      </p:cNvPr>
                      <p:cNvPicPr/>
                      <p:nvPr/>
                    </p:nvPicPr>
                    <p:blipFill>
                      <a:blip r:embed="rId4"/>
                      <a:stretch>
                        <a:fillRect/>
                      </a:stretch>
                    </p:blipFill>
                    <p:spPr>
                      <a:xfrm>
                        <a:off x="17833975" y="4867275"/>
                        <a:ext cx="1928813" cy="1663700"/>
                      </a:xfrm>
                      <a:prstGeom prst="rect">
                        <a:avLst/>
                      </a:prstGeom>
                    </p:spPr>
                  </p:pic>
                </p:oleObj>
              </mc:Fallback>
            </mc:AlternateContent>
          </a:graphicData>
        </a:graphic>
      </p:graphicFrame>
      <p:graphicFrame>
        <p:nvGraphicFramePr>
          <p:cNvPr id="5" name="Object 4" descr="Excel icon with title PDAA Template">
            <a:extLst>
              <a:ext uri="{FF2B5EF4-FFF2-40B4-BE49-F238E27FC236}">
                <a16:creationId xmlns:a16="http://schemas.microsoft.com/office/drawing/2014/main" id="{B1E0E517-8FAF-41BF-98D6-9CDB79357702}"/>
              </a:ext>
            </a:extLst>
          </p:cNvPr>
          <p:cNvGraphicFramePr>
            <a:graphicFrameLocks noChangeAspect="1"/>
          </p:cNvGraphicFramePr>
          <p:nvPr>
            <p:extLst>
              <p:ext uri="{D42A27DB-BD31-4B8C-83A1-F6EECF244321}">
                <p14:modId xmlns:p14="http://schemas.microsoft.com/office/powerpoint/2010/main" val="2818960408"/>
              </p:ext>
            </p:extLst>
          </p:nvPr>
        </p:nvGraphicFramePr>
        <p:xfrm>
          <a:off x="17955860" y="7513258"/>
          <a:ext cx="2148241" cy="1812580"/>
        </p:xfrm>
        <a:graphic>
          <a:graphicData uri="http://schemas.openxmlformats.org/presentationml/2006/ole">
            <mc:AlternateContent xmlns:mc="http://schemas.openxmlformats.org/markup-compatibility/2006">
              <mc:Choice xmlns:v="urn:schemas-microsoft-com:vml" Requires="v">
                <p:oleObj name="Worksheet" showAsIcon="1" r:id="rId5" imgW="914400" imgH="771697" progId="Excel.Sheet.12">
                  <p:embed/>
                </p:oleObj>
              </mc:Choice>
              <mc:Fallback>
                <p:oleObj name="Worksheet" showAsIcon="1" r:id="rId5" imgW="914400" imgH="771697" progId="Excel.Sheet.12">
                  <p:embed/>
                  <p:pic>
                    <p:nvPicPr>
                      <p:cNvPr id="5" name="Object 4">
                        <a:extLst>
                          <a:ext uri="{FF2B5EF4-FFF2-40B4-BE49-F238E27FC236}">
                            <a16:creationId xmlns:a16="http://schemas.microsoft.com/office/drawing/2014/main" id="{B1E0E517-8FAF-41BF-98D6-9CDB79357702}"/>
                          </a:ext>
                        </a:extLst>
                      </p:cNvPr>
                      <p:cNvPicPr/>
                      <p:nvPr/>
                    </p:nvPicPr>
                    <p:blipFill>
                      <a:blip r:embed="rId6"/>
                      <a:stretch>
                        <a:fillRect/>
                      </a:stretch>
                    </p:blipFill>
                    <p:spPr>
                      <a:xfrm>
                        <a:off x="17955860" y="7513258"/>
                        <a:ext cx="2148241" cy="1812580"/>
                      </a:xfrm>
                      <a:prstGeom prst="rect">
                        <a:avLst/>
                      </a:prstGeom>
                    </p:spPr>
                  </p:pic>
                </p:oleObj>
              </mc:Fallback>
            </mc:AlternateContent>
          </a:graphicData>
        </a:graphic>
      </p:graphicFrame>
      <p:sp>
        <p:nvSpPr>
          <p:cNvPr id="2" name="Slide Number Placeholder 1"/>
          <p:cNvSpPr>
            <a:spLocks noGrp="1"/>
          </p:cNvSpPr>
          <p:nvPr>
            <p:ph type="sldNum" sz="quarter" idx="12"/>
          </p:nvPr>
        </p:nvSpPr>
        <p:spPr>
          <a:xfrm>
            <a:off x="16518150" y="9868871"/>
            <a:ext cx="3518218" cy="602076"/>
          </a:xfrm>
          <a:prstGeom prst="rect">
            <a:avLst/>
          </a:prstGeom>
        </p:spPr>
        <p:txBody>
          <a:bodyPr vert="horz" lIns="150781" tIns="75390" rIns="150781" bIns="75390" rtlCol="0" anchor="ctr"/>
          <a:lstStyle>
            <a:defPPr>
              <a:defRPr lang="en-US"/>
            </a:defPPr>
            <a:lvl1pPr marL="0" algn="r" defTabSz="1507846" rtl="0" eaLnBrk="1" latinLnBrk="0" hangingPunct="1">
              <a:defRPr sz="1979" kern="1200">
                <a:solidFill>
                  <a:schemeClr val="tx1">
                    <a:tint val="75000"/>
                  </a:schemeClr>
                </a:solidFill>
                <a:latin typeface="+mn-lt"/>
                <a:ea typeface="+mn-ea"/>
                <a:cs typeface="+mn-cs"/>
              </a:defRPr>
            </a:lvl1pPr>
            <a:lvl2pPr marL="753923" algn="l" defTabSz="1507846" rtl="0" eaLnBrk="1" latinLnBrk="0" hangingPunct="1">
              <a:defRPr sz="2968" kern="1200">
                <a:solidFill>
                  <a:schemeClr val="tx1"/>
                </a:solidFill>
                <a:latin typeface="+mn-lt"/>
                <a:ea typeface="+mn-ea"/>
                <a:cs typeface="+mn-cs"/>
              </a:defRPr>
            </a:lvl2pPr>
            <a:lvl3pPr marL="1507846" algn="l" defTabSz="1507846" rtl="0" eaLnBrk="1" latinLnBrk="0" hangingPunct="1">
              <a:defRPr sz="2968" kern="1200">
                <a:solidFill>
                  <a:schemeClr val="tx1"/>
                </a:solidFill>
                <a:latin typeface="+mn-lt"/>
                <a:ea typeface="+mn-ea"/>
                <a:cs typeface="+mn-cs"/>
              </a:defRPr>
            </a:lvl3pPr>
            <a:lvl4pPr marL="2261768" algn="l" defTabSz="1507846" rtl="0" eaLnBrk="1" latinLnBrk="0" hangingPunct="1">
              <a:defRPr sz="2968" kern="1200">
                <a:solidFill>
                  <a:schemeClr val="tx1"/>
                </a:solidFill>
                <a:latin typeface="+mn-lt"/>
                <a:ea typeface="+mn-ea"/>
                <a:cs typeface="+mn-cs"/>
              </a:defRPr>
            </a:lvl4pPr>
            <a:lvl5pPr marL="3015691" algn="l" defTabSz="1507846" rtl="0" eaLnBrk="1" latinLnBrk="0" hangingPunct="1">
              <a:defRPr sz="2968" kern="1200">
                <a:solidFill>
                  <a:schemeClr val="tx1"/>
                </a:solidFill>
                <a:latin typeface="+mn-lt"/>
                <a:ea typeface="+mn-ea"/>
                <a:cs typeface="+mn-cs"/>
              </a:defRPr>
            </a:lvl5pPr>
            <a:lvl6pPr marL="3769614" algn="l" defTabSz="1507846" rtl="0" eaLnBrk="1" latinLnBrk="0" hangingPunct="1">
              <a:defRPr sz="2968" kern="1200">
                <a:solidFill>
                  <a:schemeClr val="tx1"/>
                </a:solidFill>
                <a:latin typeface="+mn-lt"/>
                <a:ea typeface="+mn-ea"/>
                <a:cs typeface="+mn-cs"/>
              </a:defRPr>
            </a:lvl6pPr>
            <a:lvl7pPr marL="4523537" algn="l" defTabSz="1507846" rtl="0" eaLnBrk="1" latinLnBrk="0" hangingPunct="1">
              <a:defRPr sz="2968" kern="1200">
                <a:solidFill>
                  <a:schemeClr val="tx1"/>
                </a:solidFill>
                <a:latin typeface="+mn-lt"/>
                <a:ea typeface="+mn-ea"/>
                <a:cs typeface="+mn-cs"/>
              </a:defRPr>
            </a:lvl7pPr>
            <a:lvl8pPr marL="5277460" algn="l" defTabSz="1507846" rtl="0" eaLnBrk="1" latinLnBrk="0" hangingPunct="1">
              <a:defRPr sz="2968" kern="1200">
                <a:solidFill>
                  <a:schemeClr val="tx1"/>
                </a:solidFill>
                <a:latin typeface="+mn-lt"/>
                <a:ea typeface="+mn-ea"/>
                <a:cs typeface="+mn-cs"/>
              </a:defRPr>
            </a:lvl8pPr>
            <a:lvl9pPr marL="6031382" algn="l" defTabSz="1507846" rtl="0" eaLnBrk="1" latinLnBrk="0" hangingPunct="1">
              <a:defRPr sz="2968" kern="1200">
                <a:solidFill>
                  <a:schemeClr val="tx1"/>
                </a:solidFill>
                <a:latin typeface="+mn-lt"/>
                <a:ea typeface="+mn-ea"/>
                <a:cs typeface="+mn-cs"/>
              </a:defRPr>
            </a:lvl9pPr>
          </a:lstStyle>
          <a:p>
            <a:fld id="{EDC8AA99-7238-42D3-B68A-A4E1B56FEE73}" type="slidenum">
              <a:rPr lang="en-US">
                <a:solidFill>
                  <a:srgbClr val="223A73">
                    <a:tint val="75000"/>
                  </a:srgbClr>
                </a:solidFill>
                <a:latin typeface="Segoe UI"/>
              </a:rPr>
              <a:pPr/>
              <a:t>12</a:t>
            </a:fld>
            <a:endParaRPr lang="en-US" dirty="0">
              <a:solidFill>
                <a:srgbClr val="223A73">
                  <a:tint val="75000"/>
                </a:srgbClr>
              </a:solidFill>
              <a:latin typeface="Segoe UI"/>
            </a:endParaRPr>
          </a:p>
        </p:txBody>
      </p:sp>
    </p:spTree>
    <p:extLst>
      <p:ext uri="{BB962C8B-B14F-4D97-AF65-F5344CB8AC3E}">
        <p14:creationId xmlns:p14="http://schemas.microsoft.com/office/powerpoint/2010/main" val="6100336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ctrTitle"/>
          </p:nvPr>
        </p:nvSpPr>
        <p:spPr>
          <a:xfrm>
            <a:off x="202694" y="193855"/>
            <a:ext cx="19075699" cy="1539220"/>
          </a:xfrm>
        </p:spPr>
        <p:txBody>
          <a:bodyPr anchor="t">
            <a:normAutofit/>
          </a:bodyPr>
          <a:lstStyle/>
          <a:p>
            <a:r>
              <a:rPr lang="en-US" sz="4000" dirty="0">
                <a:latin typeface="Arial" panose="020B0604020202020204" pitchFamily="34" charset="0"/>
                <a:cs typeface="Arial" panose="020B0604020202020204" pitchFamily="34" charset="0"/>
              </a:rPr>
              <a:t>Initial solicitation scoring example for integrated solution (multiple assessment tools) </a:t>
            </a:r>
          </a:p>
        </p:txBody>
      </p:sp>
      <p:sp>
        <p:nvSpPr>
          <p:cNvPr id="4" name="Rectangle 3">
            <a:extLst>
              <a:ext uri="{FF2B5EF4-FFF2-40B4-BE49-F238E27FC236}">
                <a16:creationId xmlns:a16="http://schemas.microsoft.com/office/drawing/2014/main" id="{5A05434C-DB29-49FA-BFFF-D17ABADBD3EE}"/>
              </a:ext>
            </a:extLst>
          </p:cNvPr>
          <p:cNvSpPr/>
          <p:nvPr/>
        </p:nvSpPr>
        <p:spPr>
          <a:xfrm>
            <a:off x="191900" y="701706"/>
            <a:ext cx="13999003" cy="2122056"/>
          </a:xfrm>
          <a:prstGeom prst="rect">
            <a:avLst/>
          </a:prstGeom>
        </p:spPr>
        <p:txBody>
          <a:bodyPr wrap="square">
            <a:spAutoFit/>
          </a:bodyPr>
          <a:lstStyle/>
          <a:p>
            <a:pPr marL="471202" indent="-471202" defTabSz="1507846">
              <a:buFont typeface="Arial" charset="0"/>
              <a:buChar char="•"/>
            </a:pPr>
            <a:r>
              <a:rPr lang="en-US" sz="2638" b="1" dirty="0">
                <a:solidFill>
                  <a:srgbClr val="223A73"/>
                </a:solidFill>
                <a:latin typeface="Arial" panose="020B0604020202020204" pitchFamily="34" charset="0"/>
                <a:cs typeface="Arial" panose="020B0604020202020204" pitchFamily="34" charset="0"/>
              </a:rPr>
              <a:t>Scoring components (Accessibility component scored for up to 15% of overall procurement score)</a:t>
            </a:r>
          </a:p>
          <a:p>
            <a:pPr marL="1225125" lvl="1" indent="-471202" defTabSz="1507846">
              <a:buFont typeface="Arial" charset="0"/>
              <a:buChar char="•"/>
            </a:pPr>
            <a:r>
              <a:rPr lang="en-US" sz="2638" dirty="0">
                <a:solidFill>
                  <a:srgbClr val="223A73"/>
                </a:solidFill>
                <a:latin typeface="Arial" panose="020B0604020202020204" pitchFamily="34" charset="0"/>
                <a:cs typeface="Arial" panose="020B0604020202020204" pitchFamily="34" charset="0"/>
              </a:rPr>
              <a:t>VPATs / ACRs, VASDIR, (as applicable)</a:t>
            </a:r>
          </a:p>
          <a:p>
            <a:pPr marL="1225125" lvl="1" indent="-471202" defTabSz="1507846">
              <a:buFont typeface="Arial" charset="0"/>
              <a:buChar char="•"/>
            </a:pPr>
            <a:r>
              <a:rPr lang="en-US" sz="2638" dirty="0">
                <a:solidFill>
                  <a:srgbClr val="223A73"/>
                </a:solidFill>
                <a:latin typeface="Arial" panose="020B0604020202020204" pitchFamily="34" charset="0"/>
                <a:cs typeface="Arial" panose="020B0604020202020204" pitchFamily="34" charset="0"/>
              </a:rPr>
              <a:t>PDAA (required)</a:t>
            </a:r>
          </a:p>
          <a:p>
            <a:pPr marL="1225125" lvl="1" indent="-471202" defTabSz="1507846">
              <a:buFont typeface="Arial" charset="0"/>
              <a:buChar char="•"/>
            </a:pPr>
            <a:r>
              <a:rPr lang="en-US" sz="2638" dirty="0">
                <a:solidFill>
                  <a:srgbClr val="223A73"/>
                </a:solidFill>
                <a:latin typeface="Arial" panose="020B0604020202020204" pitchFamily="34" charset="0"/>
                <a:cs typeface="Arial" panose="020B0604020202020204" pitchFamily="34" charset="0"/>
              </a:rPr>
              <a:t>Equal weightings for simplicity, but weighting possible</a:t>
            </a:r>
          </a:p>
        </p:txBody>
      </p:sp>
      <p:graphicFrame>
        <p:nvGraphicFramePr>
          <p:cNvPr id="2" name="Table 1">
            <a:extLst>
              <a:ext uri="{FF2B5EF4-FFF2-40B4-BE49-F238E27FC236}">
                <a16:creationId xmlns:a16="http://schemas.microsoft.com/office/drawing/2014/main" id="{23C13371-CA52-41D9-8DF4-CEFD0FB9311F}"/>
              </a:ext>
            </a:extLst>
          </p:cNvPr>
          <p:cNvGraphicFramePr>
            <a:graphicFrameLocks noGrp="1"/>
          </p:cNvGraphicFramePr>
          <p:nvPr>
            <p:extLst>
              <p:ext uri="{D42A27DB-BD31-4B8C-83A1-F6EECF244321}">
                <p14:modId xmlns:p14="http://schemas.microsoft.com/office/powerpoint/2010/main" val="1900993836"/>
              </p:ext>
            </p:extLst>
          </p:nvPr>
        </p:nvGraphicFramePr>
        <p:xfrm>
          <a:off x="15442737" y="1176458"/>
          <a:ext cx="3846450" cy="1582794"/>
        </p:xfrm>
        <a:graphic>
          <a:graphicData uri="http://schemas.openxmlformats.org/drawingml/2006/table">
            <a:tbl>
              <a:tblPr firstRow="1"/>
              <a:tblGrid>
                <a:gridCol w="1269329">
                  <a:extLst>
                    <a:ext uri="{9D8B030D-6E8A-4147-A177-3AD203B41FA5}">
                      <a16:colId xmlns:a16="http://schemas.microsoft.com/office/drawing/2014/main" val="2223233275"/>
                    </a:ext>
                  </a:extLst>
                </a:gridCol>
                <a:gridCol w="1480882">
                  <a:extLst>
                    <a:ext uri="{9D8B030D-6E8A-4147-A177-3AD203B41FA5}">
                      <a16:colId xmlns:a16="http://schemas.microsoft.com/office/drawing/2014/main" val="593769791"/>
                    </a:ext>
                  </a:extLst>
                </a:gridCol>
                <a:gridCol w="1096239">
                  <a:extLst>
                    <a:ext uri="{9D8B030D-6E8A-4147-A177-3AD203B41FA5}">
                      <a16:colId xmlns:a16="http://schemas.microsoft.com/office/drawing/2014/main" val="3823590154"/>
                    </a:ext>
                  </a:extLst>
                </a:gridCol>
              </a:tblGrid>
              <a:tr h="1105726">
                <a:tc>
                  <a:txBody>
                    <a:bodyPr/>
                    <a:lstStyle/>
                    <a:p>
                      <a:pPr algn="ctr" fontAlgn="b"/>
                      <a:r>
                        <a:rPr lang="en-US" sz="1800" b="1" i="0" u="none" strike="noStrike" dirty="0">
                          <a:solidFill>
                            <a:srgbClr val="000000"/>
                          </a:solidFill>
                          <a:effectLst/>
                          <a:latin typeface="Calibri" panose="020F0502020204030204" pitchFamily="34" charset="0"/>
                        </a:rPr>
                        <a:t> A11y value in bid</a:t>
                      </a:r>
                    </a:p>
                  </a:txBody>
                  <a:tcPr marL="0" marR="0" marT="0" marB="0" anchor="ctr">
                    <a:lnL>
                      <a:noFill/>
                    </a:lnL>
                    <a:lnR>
                      <a:noFill/>
                    </a:lnR>
                    <a:lnT>
                      <a:noFill/>
                    </a:lnT>
                    <a:lnB>
                      <a:noFill/>
                    </a:lnB>
                    <a:solidFill>
                      <a:schemeClr val="tx2">
                        <a:lumMod val="40000"/>
                        <a:lumOff val="60000"/>
                      </a:schemeClr>
                    </a:solidFill>
                  </a:tcPr>
                </a:tc>
                <a:tc>
                  <a:txBody>
                    <a:bodyPr/>
                    <a:lstStyle/>
                    <a:p>
                      <a:pPr algn="ctr" fontAlgn="b"/>
                      <a:r>
                        <a:rPr lang="en-US" sz="1800" b="1" i="0" u="none" strike="noStrike" dirty="0">
                          <a:solidFill>
                            <a:srgbClr val="000000"/>
                          </a:solidFill>
                          <a:effectLst/>
                          <a:latin typeface="Calibri" panose="020F0502020204030204" pitchFamily="34" charset="0"/>
                        </a:rPr>
                        <a:t> Calculation</a:t>
                      </a:r>
                    </a:p>
                  </a:txBody>
                  <a:tcPr marL="0" marR="0" marT="0" marB="0" anchor="ctr">
                    <a:lnL>
                      <a:noFill/>
                    </a:lnL>
                    <a:lnR w="12700" cap="flat" cmpd="sng" algn="ctr">
                      <a:solidFill>
                        <a:schemeClr val="tx1"/>
                      </a:solidFill>
                      <a:prstDash val="solid"/>
                      <a:round/>
                      <a:headEnd type="none" w="med" len="med"/>
                      <a:tailEnd type="none" w="med" len="med"/>
                    </a:lnR>
                    <a:lnT>
                      <a:noFill/>
                    </a:lnT>
                    <a:lnB>
                      <a:noFill/>
                    </a:lnB>
                    <a:solidFill>
                      <a:schemeClr val="tx2">
                        <a:lumMod val="40000"/>
                        <a:lumOff val="60000"/>
                      </a:schemeClr>
                    </a:solidFill>
                  </a:tcPr>
                </a:tc>
                <a:tc>
                  <a:txBody>
                    <a:bodyPr/>
                    <a:lstStyle/>
                    <a:p>
                      <a:pPr algn="ctr" fontAlgn="b"/>
                      <a:r>
                        <a:rPr lang="en-US" sz="1800" b="1" i="0" u="none" strike="noStrike" dirty="0">
                          <a:solidFill>
                            <a:srgbClr val="000000"/>
                          </a:solidFill>
                          <a:effectLst/>
                          <a:latin typeface="Calibri" panose="020F0502020204030204" pitchFamily="34" charset="0"/>
                        </a:rPr>
                        <a:t> Final  Score (up to 15% possible)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tx2">
                        <a:lumMod val="40000"/>
                        <a:lumOff val="60000"/>
                      </a:schemeClr>
                    </a:solidFill>
                  </a:tcPr>
                </a:tc>
                <a:extLst>
                  <a:ext uri="{0D108BD9-81ED-4DB2-BD59-A6C34878D82A}">
                    <a16:rowId xmlns:a16="http://schemas.microsoft.com/office/drawing/2014/main" val="386730540"/>
                  </a:ext>
                </a:extLst>
              </a:tr>
              <a:tr h="477068">
                <a:tc>
                  <a:txBody>
                    <a:bodyPr/>
                    <a:lstStyle/>
                    <a:p>
                      <a:pPr algn="ctr" fontAlgn="b"/>
                      <a:r>
                        <a:rPr lang="en-US" sz="1800" b="1" i="0" u="none" strike="noStrike" dirty="0">
                          <a:solidFill>
                            <a:srgbClr val="000000"/>
                          </a:solidFill>
                          <a:effectLst/>
                          <a:latin typeface="Calibri" panose="020F0502020204030204" pitchFamily="34" charset="0"/>
                        </a:rPr>
                        <a:t>15%</a:t>
                      </a:r>
                    </a:p>
                  </a:txBody>
                  <a:tcPr marL="0" marR="0" marT="0" marB="0" anchor="ctr">
                    <a:lnL>
                      <a:noFill/>
                    </a:lnL>
                    <a:lnR>
                      <a:noFill/>
                    </a:lnR>
                    <a:lnT>
                      <a:noFill/>
                    </a:lnT>
                    <a:lnB>
                      <a:noFill/>
                    </a:lnB>
                    <a:solidFill>
                      <a:schemeClr val="accent6">
                        <a:lumMod val="60000"/>
                        <a:lumOff val="40000"/>
                      </a:schemeClr>
                    </a:solidFill>
                  </a:tcPr>
                </a:tc>
                <a:tc>
                  <a:txBody>
                    <a:bodyPr/>
                    <a:lstStyle/>
                    <a:p>
                      <a:pPr algn="ctr" fontAlgn="b"/>
                      <a:r>
                        <a:rPr lang="en-US" sz="1800" b="1" i="0" u="none" strike="noStrike" dirty="0">
                          <a:solidFill>
                            <a:srgbClr val="000000"/>
                          </a:solidFill>
                          <a:effectLst/>
                          <a:latin typeface="Calibri" panose="020F0502020204030204" pitchFamily="34" charset="0"/>
                        </a:rPr>
                        <a:t>.15 X 85.67 </a:t>
                      </a:r>
                    </a:p>
                  </a:txBody>
                  <a:tcPr marL="0" marR="0" marT="0" marB="0" anchor="ctr">
                    <a:lnL>
                      <a:noFill/>
                    </a:lnL>
                    <a:lnR w="12700" cap="flat" cmpd="sng" algn="ctr">
                      <a:solidFill>
                        <a:schemeClr val="tx1"/>
                      </a:solidFill>
                      <a:prstDash val="solid"/>
                      <a:round/>
                      <a:headEnd type="none" w="med" len="med"/>
                      <a:tailEnd type="none" w="med" len="med"/>
                    </a:lnR>
                    <a:lnT>
                      <a:noFill/>
                    </a:lnT>
                    <a:lnB>
                      <a:noFill/>
                    </a:lnB>
                    <a:solidFill>
                      <a:schemeClr val="accent6">
                        <a:lumMod val="60000"/>
                        <a:lumOff val="40000"/>
                      </a:schemeClr>
                    </a:solidFill>
                  </a:tcPr>
                </a:tc>
                <a:tc>
                  <a:txBody>
                    <a:bodyPr/>
                    <a:lstStyle/>
                    <a:p>
                      <a:pPr algn="ctr" fontAlgn="b"/>
                      <a:r>
                        <a:rPr lang="en-US" sz="1800" b="1" i="0" u="none" strike="noStrike" dirty="0">
                          <a:solidFill>
                            <a:srgbClr val="000000"/>
                          </a:solidFill>
                          <a:effectLst/>
                          <a:latin typeface="Calibri" panose="020F0502020204030204" pitchFamily="34" charset="0"/>
                        </a:rPr>
                        <a:t> 12.85%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2296611144"/>
                  </a:ext>
                </a:extLst>
              </a:tr>
            </a:tbl>
          </a:graphicData>
        </a:graphic>
      </p:graphicFrame>
      <p:sp>
        <p:nvSpPr>
          <p:cNvPr id="11" name="TextBox 10">
            <a:extLst>
              <a:ext uri="{FF2B5EF4-FFF2-40B4-BE49-F238E27FC236}">
                <a16:creationId xmlns:a16="http://schemas.microsoft.com/office/drawing/2014/main" id="{CA443B2B-FD7D-470E-8A02-5341F836B135}"/>
              </a:ext>
            </a:extLst>
          </p:cNvPr>
          <p:cNvSpPr txBox="1"/>
          <p:nvPr/>
        </p:nvSpPr>
        <p:spPr>
          <a:xfrm>
            <a:off x="4182533" y="2759438"/>
            <a:ext cx="10430934" cy="461665"/>
          </a:xfrm>
          <a:prstGeom prst="rect">
            <a:avLst/>
          </a:prstGeom>
          <a:noFill/>
        </p:spPr>
        <p:txBody>
          <a:bodyPr wrap="square" rtlCol="0">
            <a:spAutoFit/>
          </a:bodyPr>
          <a:lstStyle/>
          <a:p>
            <a:pPr algn="ctr"/>
            <a:r>
              <a:rPr lang="en-US" sz="2400" b="1" dirty="0"/>
              <a:t>Texas RFO Eval Scoring</a:t>
            </a:r>
          </a:p>
        </p:txBody>
      </p:sp>
      <p:graphicFrame>
        <p:nvGraphicFramePr>
          <p:cNvPr id="8" name="Table 7" descr="Texas RFO Eval Scoring">
            <a:extLst>
              <a:ext uri="{FF2B5EF4-FFF2-40B4-BE49-F238E27FC236}">
                <a16:creationId xmlns:a16="http://schemas.microsoft.com/office/drawing/2014/main" id="{55147285-C217-4C13-95E3-C0D6EBE6F6CB}"/>
              </a:ext>
            </a:extLst>
          </p:cNvPr>
          <p:cNvGraphicFramePr>
            <a:graphicFrameLocks noGrp="1"/>
          </p:cNvGraphicFramePr>
          <p:nvPr>
            <p:extLst>
              <p:ext uri="{D42A27DB-BD31-4B8C-83A1-F6EECF244321}">
                <p14:modId xmlns:p14="http://schemas.microsoft.com/office/powerpoint/2010/main" val="1010438872"/>
              </p:ext>
            </p:extLst>
          </p:nvPr>
        </p:nvGraphicFramePr>
        <p:xfrm>
          <a:off x="507262" y="3195500"/>
          <a:ext cx="18771132" cy="2390357"/>
        </p:xfrm>
        <a:graphic>
          <a:graphicData uri="http://schemas.openxmlformats.org/drawingml/2006/table">
            <a:tbl>
              <a:tblPr firstRow="1"/>
              <a:tblGrid>
                <a:gridCol w="723602">
                  <a:extLst>
                    <a:ext uri="{9D8B030D-6E8A-4147-A177-3AD203B41FA5}">
                      <a16:colId xmlns:a16="http://schemas.microsoft.com/office/drawing/2014/main" val="4283233596"/>
                    </a:ext>
                  </a:extLst>
                </a:gridCol>
                <a:gridCol w="1153934">
                  <a:extLst>
                    <a:ext uri="{9D8B030D-6E8A-4147-A177-3AD203B41FA5}">
                      <a16:colId xmlns:a16="http://schemas.microsoft.com/office/drawing/2014/main" val="1705601197"/>
                    </a:ext>
                  </a:extLst>
                </a:gridCol>
                <a:gridCol w="1369335">
                  <a:extLst>
                    <a:ext uri="{9D8B030D-6E8A-4147-A177-3AD203B41FA5}">
                      <a16:colId xmlns:a16="http://schemas.microsoft.com/office/drawing/2014/main" val="2542196890"/>
                    </a:ext>
                  </a:extLst>
                </a:gridCol>
                <a:gridCol w="1363530">
                  <a:extLst>
                    <a:ext uri="{9D8B030D-6E8A-4147-A177-3AD203B41FA5}">
                      <a16:colId xmlns:a16="http://schemas.microsoft.com/office/drawing/2014/main" val="3664811704"/>
                    </a:ext>
                  </a:extLst>
                </a:gridCol>
                <a:gridCol w="1254531">
                  <a:extLst>
                    <a:ext uri="{9D8B030D-6E8A-4147-A177-3AD203B41FA5}">
                      <a16:colId xmlns:a16="http://schemas.microsoft.com/office/drawing/2014/main" val="2914452645"/>
                    </a:ext>
                  </a:extLst>
                </a:gridCol>
                <a:gridCol w="1336088">
                  <a:extLst>
                    <a:ext uri="{9D8B030D-6E8A-4147-A177-3AD203B41FA5}">
                      <a16:colId xmlns:a16="http://schemas.microsoft.com/office/drawing/2014/main" val="832956796"/>
                    </a:ext>
                  </a:extLst>
                </a:gridCol>
                <a:gridCol w="11570112">
                  <a:extLst>
                    <a:ext uri="{9D8B030D-6E8A-4147-A177-3AD203B41FA5}">
                      <a16:colId xmlns:a16="http://schemas.microsoft.com/office/drawing/2014/main" val="2794009301"/>
                    </a:ext>
                  </a:extLst>
                </a:gridCol>
              </a:tblGrid>
              <a:tr h="807159">
                <a:tc>
                  <a:txBody>
                    <a:bodyPr/>
                    <a:lstStyle/>
                    <a:p>
                      <a:pPr algn="ctr" fontAlgn="ctr"/>
                      <a:r>
                        <a:rPr lang="en-US" sz="1600" b="0" i="0" u="none" strike="noStrike" dirty="0">
                          <a:solidFill>
                            <a:srgbClr val="FFFFFF"/>
                          </a:solidFill>
                          <a:effectLst/>
                          <a:latin typeface="Calibri" panose="020F0502020204030204" pitchFamily="34" charset="0"/>
                        </a:rPr>
                        <a:t>Vendor</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US" sz="1600" b="0" i="0" u="none" strike="noStrike" dirty="0">
                          <a:solidFill>
                            <a:srgbClr val="FFFFFF"/>
                          </a:solidFill>
                          <a:effectLst/>
                          <a:latin typeface="Calibri" panose="020F0502020204030204" pitchFamily="34" charset="0"/>
                        </a:rPr>
                        <a:t>1. VPAT Rating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US" sz="1600" b="0" i="0" u="none" strike="noStrike" dirty="0">
                          <a:solidFill>
                            <a:srgbClr val="FFFFFF"/>
                          </a:solidFill>
                          <a:effectLst/>
                          <a:latin typeface="Calibri" panose="020F0502020204030204" pitchFamily="34" charset="0"/>
                        </a:rPr>
                        <a:t>2. Dev Services Rating (VADSIR)</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US" sz="1600" b="0" i="0" u="none" strike="noStrike" dirty="0">
                          <a:solidFill>
                            <a:srgbClr val="FFFFFF"/>
                          </a:solidFill>
                          <a:effectLst/>
                          <a:latin typeface="Calibri" panose="020F0502020204030204" pitchFamily="34" charset="0"/>
                        </a:rPr>
                        <a:t>3. PDAA Score (0-100)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US" sz="1600" b="0" i="0" u="none" strike="noStrike" dirty="0">
                          <a:solidFill>
                            <a:srgbClr val="FFFFFF"/>
                          </a:solidFill>
                          <a:effectLst/>
                          <a:latin typeface="Calibri" panose="020F0502020204030204" pitchFamily="34" charset="0"/>
                        </a:rPr>
                        <a:t>Accessibility Scoring results (Up to 100%)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US" sz="1600" b="0" i="0" u="none" strike="noStrike" dirty="0">
                          <a:solidFill>
                            <a:srgbClr val="FFFFFF"/>
                          </a:solidFill>
                          <a:effectLst/>
                          <a:latin typeface="Calibri" panose="020F0502020204030204" pitchFamily="34" charset="0"/>
                        </a:rPr>
                        <a:t>Overall  Satisfactory Rating</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US" sz="1600" b="0" i="0" u="none" strike="noStrike" dirty="0">
                          <a:solidFill>
                            <a:srgbClr val="FFFFFF"/>
                          </a:solidFill>
                          <a:effectLst/>
                          <a:latin typeface="Calibri" panose="020F0502020204030204" pitchFamily="34" charset="0"/>
                        </a:rPr>
                        <a:t>Comments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extLst>
                  <a:ext uri="{0D108BD9-81ED-4DB2-BD59-A6C34878D82A}">
                    <a16:rowId xmlns:a16="http://schemas.microsoft.com/office/drawing/2014/main" val="9154537"/>
                  </a:ext>
                </a:extLst>
              </a:tr>
              <a:tr h="1583198">
                <a:tc>
                  <a:txBody>
                    <a:bodyPr/>
                    <a:lstStyle/>
                    <a:p>
                      <a:pPr algn="ctr" fontAlgn="ctr"/>
                      <a:r>
                        <a:rPr lang="en-US" sz="1700" b="0" i="0" u="none" strike="noStrike" dirty="0">
                          <a:solidFill>
                            <a:srgbClr val="000000"/>
                          </a:solidFill>
                          <a:effectLst/>
                          <a:latin typeface="Arial" panose="020B0604020202020204" pitchFamily="34" charset="0"/>
                          <a:cs typeface="Arial" panose="020B0604020202020204" pitchFamily="34" charset="0"/>
                        </a:rPr>
                        <a:t>Vendor 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700" b="0" i="0" u="none" strike="noStrike" dirty="0">
                          <a:solidFill>
                            <a:srgbClr val="000000"/>
                          </a:solidFill>
                          <a:effectLst/>
                          <a:latin typeface="Arial" panose="020B0604020202020204" pitchFamily="34" charset="0"/>
                          <a:cs typeface="Arial" panose="020B0604020202020204" pitchFamily="34" charset="0"/>
                        </a:rPr>
                        <a:t>2</a:t>
                      </a:r>
                    </a:p>
                    <a:p>
                      <a:pPr algn="ctr" fontAlgn="ctr"/>
                      <a:r>
                        <a:rPr lang="en-US" sz="1700" b="0" i="0" u="none" strike="noStrike" dirty="0">
                          <a:solidFill>
                            <a:srgbClr val="000000"/>
                          </a:solidFill>
                          <a:effectLst/>
                          <a:latin typeface="Arial" panose="020B0604020202020204" pitchFamily="34" charset="0"/>
                          <a:cs typeface="Arial" panose="020B0604020202020204" pitchFamily="34" charset="0"/>
                        </a:rPr>
                        <a:t>(60 pts)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700" b="0" i="0" u="none" strike="noStrike" dirty="0">
                          <a:solidFill>
                            <a:srgbClr val="000000"/>
                          </a:solidFill>
                          <a:effectLst/>
                          <a:latin typeface="Arial" panose="020B0604020202020204" pitchFamily="34" charset="0"/>
                          <a:cs typeface="Arial" panose="020B0604020202020204" pitchFamily="34" charset="0"/>
                        </a:rPr>
                        <a:t>PASS</a:t>
                      </a:r>
                    </a:p>
                    <a:p>
                      <a:pPr algn="ctr" fontAlgn="ctr"/>
                      <a:r>
                        <a:rPr lang="en-US" sz="1700" b="0" i="0" u="none" strike="noStrike" dirty="0">
                          <a:solidFill>
                            <a:srgbClr val="000000"/>
                          </a:solidFill>
                          <a:effectLst/>
                          <a:latin typeface="Arial" panose="020B0604020202020204" pitchFamily="34" charset="0"/>
                          <a:cs typeface="Arial" panose="020B0604020202020204" pitchFamily="34" charset="0"/>
                        </a:rPr>
                        <a:t>(100 Pts)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700" b="0" i="0" u="none" strike="noStrike" dirty="0">
                          <a:solidFill>
                            <a:srgbClr val="000000"/>
                          </a:solidFill>
                          <a:effectLst/>
                          <a:latin typeface="Arial" panose="020B0604020202020204" pitchFamily="34" charset="0"/>
                          <a:cs typeface="Arial" panose="020B0604020202020204" pitchFamily="34" charset="0"/>
                        </a:rPr>
                        <a:t>97</a:t>
                      </a:r>
                    </a:p>
                    <a:p>
                      <a:pPr algn="ctr" fontAlgn="ctr"/>
                      <a:r>
                        <a:rPr lang="en-US" sz="1700" b="0" i="0" u="none" strike="noStrike" dirty="0">
                          <a:solidFill>
                            <a:srgbClr val="000000"/>
                          </a:solidFill>
                          <a:effectLst/>
                          <a:latin typeface="Arial" panose="020B0604020202020204" pitchFamily="34" charset="0"/>
                          <a:cs typeface="Arial" panose="020B0604020202020204" pitchFamily="34" charset="0"/>
                        </a:rPr>
                        <a:t>(97 points)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700" b="0" i="0" u="none" strike="noStrike" dirty="0">
                          <a:solidFill>
                            <a:srgbClr val="000000"/>
                          </a:solidFill>
                          <a:effectLst/>
                          <a:latin typeface="Arial" panose="020B0604020202020204" pitchFamily="34" charset="0"/>
                          <a:cs typeface="Arial" panose="020B0604020202020204" pitchFamily="34" charset="0"/>
                        </a:rPr>
                        <a:t>85.67% [(1+2+3)/3]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700" b="1" i="0" u="none" strike="noStrike" dirty="0">
                          <a:solidFill>
                            <a:srgbClr val="000000"/>
                          </a:solidFill>
                          <a:effectLst/>
                          <a:latin typeface="Arial" panose="020B0604020202020204" pitchFamily="34" charset="0"/>
                          <a:cs typeface="Arial" panose="020B0604020202020204" pitchFamily="34" charset="0"/>
                        </a:rPr>
                        <a:t>High</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700" b="0" i="0" u="none" strike="noStrike" dirty="0">
                          <a:solidFill>
                            <a:srgbClr val="000000"/>
                          </a:solidFill>
                          <a:effectLst/>
                          <a:latin typeface="Arial" panose="020B0604020202020204" pitchFamily="34" charset="0"/>
                          <a:cs typeface="Arial" panose="020B0604020202020204" pitchFamily="34" charset="0"/>
                        </a:rPr>
                        <a:t>Description of accessibility plans and integration into its Technical Solution appear comprehensive and well documented. VPAT submission: For the single VPAT provided, vendor should provide additional details on the exceptions listed. There also appear to be other COTS products  included in the vendor response which may require VPATs and for which VPATs were not present. These include, but not limited to: XXX or its components thereof  or any COTS or customized COTS products / services with  user interfaces intended for Texas state employees or members of the public. Vendor should provide.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592777171"/>
                  </a:ext>
                </a:extLst>
              </a:tr>
            </a:tbl>
          </a:graphicData>
        </a:graphic>
      </p:graphicFrame>
      <p:graphicFrame>
        <p:nvGraphicFramePr>
          <p:cNvPr id="7" name="Table 6" descr="Texas RFO Eval Scoring&#10;">
            <a:extLst>
              <a:ext uri="{FF2B5EF4-FFF2-40B4-BE49-F238E27FC236}">
                <a16:creationId xmlns:a16="http://schemas.microsoft.com/office/drawing/2014/main" id="{90864E4D-A6CA-4CD9-A27E-EA766519FE28}"/>
              </a:ext>
            </a:extLst>
          </p:cNvPr>
          <p:cNvGraphicFramePr>
            <a:graphicFrameLocks noGrp="1"/>
          </p:cNvGraphicFramePr>
          <p:nvPr>
            <p:extLst>
              <p:ext uri="{D42A27DB-BD31-4B8C-83A1-F6EECF244321}">
                <p14:modId xmlns:p14="http://schemas.microsoft.com/office/powerpoint/2010/main" val="2890272846"/>
              </p:ext>
            </p:extLst>
          </p:nvPr>
        </p:nvGraphicFramePr>
        <p:xfrm>
          <a:off x="507260" y="5615516"/>
          <a:ext cx="18771134" cy="5623761"/>
        </p:xfrm>
        <a:graphic>
          <a:graphicData uri="http://schemas.openxmlformats.org/drawingml/2006/table">
            <a:tbl>
              <a:tblPr firstRow="1"/>
              <a:tblGrid>
                <a:gridCol w="2204605">
                  <a:extLst>
                    <a:ext uri="{9D8B030D-6E8A-4147-A177-3AD203B41FA5}">
                      <a16:colId xmlns:a16="http://schemas.microsoft.com/office/drawing/2014/main" val="832956796"/>
                    </a:ext>
                  </a:extLst>
                </a:gridCol>
                <a:gridCol w="16566529">
                  <a:extLst>
                    <a:ext uri="{9D8B030D-6E8A-4147-A177-3AD203B41FA5}">
                      <a16:colId xmlns:a16="http://schemas.microsoft.com/office/drawing/2014/main" val="2794009301"/>
                    </a:ext>
                  </a:extLst>
                </a:gridCol>
              </a:tblGrid>
              <a:tr h="422367">
                <a:tc>
                  <a:txBody>
                    <a:bodyPr/>
                    <a:lstStyle/>
                    <a:p>
                      <a:pPr algn="ctr" fontAlgn="ctr"/>
                      <a:r>
                        <a:rPr lang="en-US" sz="2000" b="1" i="0" u="none" strike="noStrike" dirty="0">
                          <a:solidFill>
                            <a:srgbClr val="000000"/>
                          </a:solidFill>
                          <a:effectLst/>
                          <a:latin typeface="Calibri" panose="020F0502020204030204" pitchFamily="34" charset="0"/>
                        </a:rPr>
                        <a:t>1. VPAT Scoring </a:t>
                      </a:r>
                    </a:p>
                  </a:txBody>
                  <a:tcPr marL="0" marR="0" marT="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tx2">
                        <a:lumMod val="40000"/>
                        <a:lumOff val="60000"/>
                      </a:schemeClr>
                    </a:solidFill>
                  </a:tcPr>
                </a:tc>
                <a:tc>
                  <a:txBody>
                    <a:bodyPr/>
                    <a:lstStyle/>
                    <a:p>
                      <a:pPr algn="l" fontAlgn="b"/>
                      <a:r>
                        <a:rPr lang="en-US" sz="2000" b="0" i="0" u="none" strike="noStrike" dirty="0">
                          <a:solidFill>
                            <a:srgbClr val="000000"/>
                          </a:solidFill>
                          <a:effectLst/>
                          <a:latin typeface="Calibri" panose="020F0502020204030204" pitchFamily="34" charset="0"/>
                        </a:rPr>
                        <a:t> </a:t>
                      </a:r>
                    </a:p>
                  </a:txBody>
                  <a:tcPr marL="0" marR="0" marT="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tx2">
                        <a:lumMod val="40000"/>
                        <a:lumOff val="60000"/>
                      </a:schemeClr>
                    </a:solidFill>
                  </a:tcPr>
                </a:tc>
                <a:extLst>
                  <a:ext uri="{0D108BD9-81ED-4DB2-BD59-A6C34878D82A}">
                    <a16:rowId xmlns:a16="http://schemas.microsoft.com/office/drawing/2014/main" val="2085515915"/>
                  </a:ext>
                </a:extLst>
              </a:tr>
              <a:tr h="603123">
                <a:tc>
                  <a:txBody>
                    <a:bodyPr/>
                    <a:lstStyle/>
                    <a:p>
                      <a:pPr algn="ctr" fontAlgn="ctr"/>
                      <a:r>
                        <a:rPr lang="en-US" sz="2000" b="1" i="0" u="none" strike="noStrike" dirty="0">
                          <a:solidFill>
                            <a:srgbClr val="000000"/>
                          </a:solidFill>
                          <a:effectLst/>
                          <a:latin typeface="Calibri" panose="020F0502020204030204" pitchFamily="34" charset="0"/>
                        </a:rPr>
                        <a:t>100pts</a:t>
                      </a:r>
                    </a:p>
                  </a:txBody>
                  <a:tcPr marL="0" marR="0" marT="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6">
                        <a:lumMod val="60000"/>
                        <a:lumOff val="40000"/>
                      </a:schemeClr>
                    </a:solidFill>
                  </a:tcPr>
                </a:tc>
                <a:tc>
                  <a:txBody>
                    <a:bodyPr/>
                    <a:lstStyle/>
                    <a:p>
                      <a:pPr algn="l" fontAlgn="ctr"/>
                      <a:r>
                        <a:rPr lang="en-US" sz="2000" b="1" i="0" u="none" strike="noStrike">
                          <a:solidFill>
                            <a:srgbClr val="000000"/>
                          </a:solidFill>
                          <a:effectLst/>
                          <a:latin typeface="Calibri" panose="020F0502020204030204" pitchFamily="34" charset="0"/>
                        </a:rPr>
                        <a:t>3  - Credible, accessibility documentation for all or most products included in the bid response. Response shows strong understanding of accessibility by vendor </a:t>
                      </a:r>
                      <a:endParaRPr lang="en-US" sz="2000" b="1" i="0" u="none" strike="noStrike" dirty="0">
                        <a:solidFill>
                          <a:srgbClr val="000000"/>
                        </a:solidFill>
                        <a:effectLst/>
                        <a:latin typeface="Calibri" panose="020F0502020204030204" pitchFamily="34" charset="0"/>
                      </a:endParaRPr>
                    </a:p>
                  </a:txBody>
                  <a:tcPr marL="0" marR="0" marT="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3641757210"/>
                  </a:ext>
                </a:extLst>
              </a:tr>
              <a:tr h="301562">
                <a:tc>
                  <a:txBody>
                    <a:bodyPr/>
                    <a:lstStyle/>
                    <a:p>
                      <a:pPr algn="ctr" fontAlgn="ctr"/>
                      <a:r>
                        <a:rPr lang="en-US" sz="2000" b="1" i="0" u="none" strike="noStrike" dirty="0">
                          <a:solidFill>
                            <a:srgbClr val="000000"/>
                          </a:solidFill>
                          <a:effectLst/>
                          <a:latin typeface="Calibri" panose="020F0502020204030204" pitchFamily="34" charset="0"/>
                        </a:rPr>
                        <a:t>60 pts</a:t>
                      </a:r>
                    </a:p>
                  </a:txBody>
                  <a:tcPr marL="0" marR="0" marT="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6">
                        <a:lumMod val="60000"/>
                        <a:lumOff val="40000"/>
                      </a:schemeClr>
                    </a:solidFill>
                  </a:tcPr>
                </a:tc>
                <a:tc>
                  <a:txBody>
                    <a:bodyPr/>
                    <a:lstStyle/>
                    <a:p>
                      <a:pPr algn="l" fontAlgn="ctr"/>
                      <a:r>
                        <a:rPr lang="en-US" sz="2000" b="1" i="0" u="none" strike="noStrike" dirty="0">
                          <a:solidFill>
                            <a:srgbClr val="000000"/>
                          </a:solidFill>
                          <a:effectLst/>
                          <a:latin typeface="Calibri" panose="020F0502020204030204" pitchFamily="34" charset="0"/>
                        </a:rPr>
                        <a:t>2 - Questionable, incomplete or inaccurate accessibility documentation  most likely not supported  by testing </a:t>
                      </a:r>
                    </a:p>
                  </a:txBody>
                  <a:tcPr marL="0" marR="0" marT="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384451686"/>
                  </a:ext>
                </a:extLst>
              </a:tr>
              <a:tr h="301562">
                <a:tc>
                  <a:txBody>
                    <a:bodyPr/>
                    <a:lstStyle/>
                    <a:p>
                      <a:pPr algn="ctr" fontAlgn="ctr"/>
                      <a:r>
                        <a:rPr lang="en-US" sz="2000" b="1" i="0" u="none" strike="noStrike" dirty="0">
                          <a:solidFill>
                            <a:srgbClr val="000000"/>
                          </a:solidFill>
                          <a:effectLst/>
                          <a:latin typeface="Calibri" panose="020F0502020204030204" pitchFamily="34" charset="0"/>
                        </a:rPr>
                        <a:t>15 pts</a:t>
                      </a:r>
                    </a:p>
                  </a:txBody>
                  <a:tcPr marL="0" marR="0" marT="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6">
                        <a:lumMod val="60000"/>
                        <a:lumOff val="40000"/>
                      </a:schemeClr>
                    </a:solidFill>
                  </a:tcPr>
                </a:tc>
                <a:tc>
                  <a:txBody>
                    <a:bodyPr/>
                    <a:lstStyle/>
                    <a:p>
                      <a:pPr algn="l" fontAlgn="ctr"/>
                      <a:r>
                        <a:rPr lang="en-US" sz="2000" b="1" i="0" u="none" strike="noStrike">
                          <a:solidFill>
                            <a:srgbClr val="000000"/>
                          </a:solidFill>
                          <a:effectLst/>
                          <a:latin typeface="Calibri" panose="020F0502020204030204" pitchFamily="34" charset="0"/>
                        </a:rPr>
                        <a:t>1 - Accessibility documentation indicates very limited to no knowledge of accessibility </a:t>
                      </a:r>
                      <a:endParaRPr lang="en-US" sz="2000" b="1" i="0" u="none" strike="noStrike" dirty="0">
                        <a:solidFill>
                          <a:srgbClr val="000000"/>
                        </a:solidFill>
                        <a:effectLst/>
                        <a:latin typeface="Calibri" panose="020F0502020204030204" pitchFamily="34" charset="0"/>
                      </a:endParaRPr>
                    </a:p>
                  </a:txBody>
                  <a:tcPr marL="0" marR="0" marT="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4029532575"/>
                  </a:ext>
                </a:extLst>
              </a:tr>
              <a:tr h="301562">
                <a:tc>
                  <a:txBody>
                    <a:bodyPr/>
                    <a:lstStyle/>
                    <a:p>
                      <a:pPr algn="ctr" fontAlgn="ctr"/>
                      <a:r>
                        <a:rPr lang="en-US" sz="2000" b="1" i="0" u="none" strike="noStrike" dirty="0">
                          <a:solidFill>
                            <a:srgbClr val="000000"/>
                          </a:solidFill>
                          <a:effectLst/>
                          <a:latin typeface="Calibri" panose="020F0502020204030204" pitchFamily="34" charset="0"/>
                        </a:rPr>
                        <a:t>0 pts</a:t>
                      </a:r>
                    </a:p>
                  </a:txBody>
                  <a:tcPr marL="0" marR="0" marT="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6">
                        <a:lumMod val="60000"/>
                        <a:lumOff val="40000"/>
                      </a:schemeClr>
                    </a:solidFill>
                  </a:tcPr>
                </a:tc>
                <a:tc>
                  <a:txBody>
                    <a:bodyPr/>
                    <a:lstStyle/>
                    <a:p>
                      <a:pPr algn="l" fontAlgn="ctr"/>
                      <a:r>
                        <a:rPr lang="en-US" sz="2000" b="1" i="0" u="none" strike="noStrike" dirty="0">
                          <a:solidFill>
                            <a:srgbClr val="000000"/>
                          </a:solidFill>
                          <a:effectLst/>
                          <a:latin typeface="Calibri" panose="020F0502020204030204" pitchFamily="34" charset="0"/>
                        </a:rPr>
                        <a:t>0 - Accessibility documentation  required but not provided</a:t>
                      </a:r>
                    </a:p>
                  </a:txBody>
                  <a:tcPr marL="0" marR="0" marT="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546808784"/>
                  </a:ext>
                </a:extLst>
              </a:tr>
              <a:tr h="390414">
                <a:tc>
                  <a:txBody>
                    <a:bodyPr/>
                    <a:lstStyle/>
                    <a:p>
                      <a:pPr algn="ctr" fontAlgn="ctr"/>
                      <a:r>
                        <a:rPr lang="en-US" sz="2000" b="1" i="0" u="none" strike="noStrike" dirty="0">
                          <a:solidFill>
                            <a:srgbClr val="000000"/>
                          </a:solidFill>
                          <a:effectLst/>
                          <a:latin typeface="Calibri" panose="020F0502020204030204" pitchFamily="34" charset="0"/>
                        </a:rPr>
                        <a:t>2. VADSIR Scoring</a:t>
                      </a:r>
                    </a:p>
                  </a:txBody>
                  <a:tcPr marL="0" marR="0" marT="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tx2">
                        <a:lumMod val="40000"/>
                        <a:lumOff val="60000"/>
                      </a:schemeClr>
                    </a:solidFill>
                  </a:tcPr>
                </a:tc>
                <a:tc>
                  <a:txBody>
                    <a:bodyPr/>
                    <a:lstStyle/>
                    <a:p>
                      <a:pPr algn="l" fontAlgn="b"/>
                      <a:r>
                        <a:rPr lang="en-US" sz="2000" b="0" i="0" u="none" strike="noStrike" dirty="0">
                          <a:solidFill>
                            <a:srgbClr val="000000"/>
                          </a:solidFill>
                          <a:effectLst/>
                          <a:latin typeface="Calibri" panose="020F0502020204030204" pitchFamily="34" charset="0"/>
                        </a:rPr>
                        <a:t> </a:t>
                      </a:r>
                    </a:p>
                  </a:txBody>
                  <a:tcPr marL="0" marR="0" marT="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tx2">
                        <a:lumMod val="40000"/>
                        <a:lumOff val="60000"/>
                      </a:schemeClr>
                    </a:solidFill>
                  </a:tcPr>
                </a:tc>
                <a:extLst>
                  <a:ext uri="{0D108BD9-81ED-4DB2-BD59-A6C34878D82A}">
                    <a16:rowId xmlns:a16="http://schemas.microsoft.com/office/drawing/2014/main" val="2341661519"/>
                  </a:ext>
                </a:extLst>
              </a:tr>
              <a:tr h="603123">
                <a:tc>
                  <a:txBody>
                    <a:bodyPr/>
                    <a:lstStyle/>
                    <a:p>
                      <a:pPr algn="ctr" fontAlgn="ctr"/>
                      <a:r>
                        <a:rPr lang="en-US" sz="2000" b="1" i="0" u="none" strike="noStrike" dirty="0">
                          <a:solidFill>
                            <a:srgbClr val="000000"/>
                          </a:solidFill>
                          <a:effectLst/>
                          <a:latin typeface="Calibri" panose="020F0502020204030204" pitchFamily="34" charset="0"/>
                        </a:rPr>
                        <a:t>0</a:t>
                      </a:r>
                    </a:p>
                  </a:txBody>
                  <a:tcPr marL="0" marR="0" marT="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6">
                        <a:lumMod val="60000"/>
                        <a:lumOff val="40000"/>
                      </a:schemeClr>
                    </a:solidFill>
                  </a:tcPr>
                </a:tc>
                <a:tc>
                  <a:txBody>
                    <a:bodyPr/>
                    <a:lstStyle/>
                    <a:p>
                      <a:pPr algn="l" fontAlgn="ctr"/>
                      <a:r>
                        <a:rPr lang="en-US" sz="2000" b="1" i="0" u="none" strike="noStrike" dirty="0">
                          <a:solidFill>
                            <a:srgbClr val="000000"/>
                          </a:solidFill>
                          <a:effectLst/>
                          <a:latin typeface="Calibri" panose="020F0502020204030204" pitchFamily="34" charset="0"/>
                        </a:rPr>
                        <a:t>FAIL -  No completed VADSIR submitted but is applicable OR responses indicate insufficient knowledge of web accessibility to produce  accessible websites / web applications</a:t>
                      </a:r>
                    </a:p>
                  </a:txBody>
                  <a:tcPr marL="0" marR="0" marT="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2132686911"/>
                  </a:ext>
                </a:extLst>
              </a:tr>
              <a:tr h="370142">
                <a:tc>
                  <a:txBody>
                    <a:bodyPr/>
                    <a:lstStyle/>
                    <a:p>
                      <a:pPr algn="ctr" fontAlgn="ctr"/>
                      <a:r>
                        <a:rPr lang="en-US" sz="2000" b="1" i="0" u="none" strike="noStrike" dirty="0">
                          <a:solidFill>
                            <a:srgbClr val="000000"/>
                          </a:solidFill>
                          <a:effectLst/>
                          <a:latin typeface="Calibri" panose="020F0502020204030204" pitchFamily="34" charset="0"/>
                        </a:rPr>
                        <a:t>100</a:t>
                      </a:r>
                    </a:p>
                  </a:txBody>
                  <a:tcPr marL="0" marR="0" marT="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6">
                        <a:lumMod val="60000"/>
                        <a:lumOff val="40000"/>
                      </a:schemeClr>
                    </a:solidFill>
                  </a:tcPr>
                </a:tc>
                <a:tc>
                  <a:txBody>
                    <a:bodyPr/>
                    <a:lstStyle/>
                    <a:p>
                      <a:pPr algn="l" fontAlgn="b"/>
                      <a:r>
                        <a:rPr lang="en-US" sz="2000" b="1" i="0" u="none" strike="noStrike" dirty="0">
                          <a:solidFill>
                            <a:srgbClr val="000000"/>
                          </a:solidFill>
                          <a:effectLst/>
                          <a:latin typeface="Calibri" panose="020F0502020204030204" pitchFamily="34" charset="0"/>
                        </a:rPr>
                        <a:t>PASS  - Responses indicate an acceptable level of knowledge, skills, and processes to produce accessible websites / web applications</a:t>
                      </a:r>
                    </a:p>
                  </a:txBody>
                  <a:tcPr marL="0" marR="0" marT="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328541251"/>
                  </a:ext>
                </a:extLst>
              </a:tr>
              <a:tr h="434299">
                <a:tc>
                  <a:txBody>
                    <a:bodyPr/>
                    <a:lstStyle/>
                    <a:p>
                      <a:pPr algn="ctr" fontAlgn="ctr"/>
                      <a:r>
                        <a:rPr lang="en-US" sz="2000" b="1" i="0" u="none" strike="noStrike" dirty="0">
                          <a:solidFill>
                            <a:srgbClr val="000000"/>
                          </a:solidFill>
                          <a:effectLst/>
                          <a:latin typeface="Calibri" panose="020F0502020204030204" pitchFamily="34" charset="0"/>
                        </a:rPr>
                        <a:t> 3. PDAA Scoring </a:t>
                      </a:r>
                    </a:p>
                  </a:txBody>
                  <a:tcPr marL="0" marR="0" marT="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tx2">
                        <a:lumMod val="40000"/>
                        <a:lumOff val="60000"/>
                      </a:schemeClr>
                    </a:solidFill>
                  </a:tcPr>
                </a:tc>
                <a:tc>
                  <a:txBody>
                    <a:bodyPr/>
                    <a:lstStyle/>
                    <a:p>
                      <a:pPr algn="l" fontAlgn="b"/>
                      <a:r>
                        <a:rPr lang="en-US" sz="2000" b="0" i="0" u="none" strike="noStrike" dirty="0">
                          <a:solidFill>
                            <a:srgbClr val="000000"/>
                          </a:solidFill>
                          <a:effectLst/>
                          <a:latin typeface="Calibri" panose="020F0502020204030204" pitchFamily="34" charset="0"/>
                        </a:rPr>
                        <a:t> </a:t>
                      </a:r>
                    </a:p>
                  </a:txBody>
                  <a:tcPr marL="0" marR="0" marT="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tx2">
                        <a:lumMod val="40000"/>
                        <a:lumOff val="60000"/>
                      </a:schemeClr>
                    </a:solidFill>
                  </a:tcPr>
                </a:tc>
                <a:extLst>
                  <a:ext uri="{0D108BD9-81ED-4DB2-BD59-A6C34878D82A}">
                    <a16:rowId xmlns:a16="http://schemas.microsoft.com/office/drawing/2014/main" val="429232426"/>
                  </a:ext>
                </a:extLst>
              </a:tr>
              <a:tr h="474039">
                <a:tc>
                  <a:txBody>
                    <a:bodyPr/>
                    <a:lstStyle/>
                    <a:p>
                      <a:pPr algn="ctr" fontAlgn="b"/>
                      <a:r>
                        <a:rPr lang="en-US" sz="2000" b="1" i="0" u="none" strike="noStrike" dirty="0">
                          <a:solidFill>
                            <a:srgbClr val="000000"/>
                          </a:solidFill>
                          <a:effectLst/>
                          <a:latin typeface="Calibri" panose="020F0502020204030204" pitchFamily="34" charset="0"/>
                        </a:rPr>
                        <a:t>0-100</a:t>
                      </a:r>
                    </a:p>
                  </a:txBody>
                  <a:tcPr marL="0" marR="0" marT="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6">
                        <a:lumMod val="60000"/>
                        <a:lumOff val="40000"/>
                      </a:schemeClr>
                    </a:solidFill>
                  </a:tcPr>
                </a:tc>
                <a:tc>
                  <a:txBody>
                    <a:bodyPr/>
                    <a:lstStyle/>
                    <a:p>
                      <a:pPr algn="l" fontAlgn="ctr"/>
                      <a:r>
                        <a:rPr lang="en-US" sz="2000" b="0" i="0" u="none" strike="noStrike" dirty="0">
                          <a:solidFill>
                            <a:srgbClr val="000000"/>
                          </a:solidFill>
                          <a:effectLst/>
                          <a:latin typeface="Calibri" panose="020F0502020204030204" pitchFamily="34" charset="0"/>
                        </a:rPr>
                        <a:t>As calculated on the PDAA Assessment form</a:t>
                      </a:r>
                    </a:p>
                  </a:txBody>
                  <a:tcPr marL="0" marR="0" marT="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695269596"/>
                  </a:ext>
                </a:extLst>
              </a:tr>
              <a:tr h="484500">
                <a:tc>
                  <a:txBody>
                    <a:bodyPr/>
                    <a:lstStyle/>
                    <a:p>
                      <a:pPr algn="ctr" fontAlgn="ctr"/>
                      <a:r>
                        <a:rPr lang="en-US" sz="2000" b="1" i="0" u="none" strike="noStrike" dirty="0">
                          <a:solidFill>
                            <a:schemeClr val="bg1"/>
                          </a:solidFill>
                          <a:effectLst/>
                          <a:latin typeface="Calibri" panose="020F0502020204030204" pitchFamily="34" charset="0"/>
                        </a:rPr>
                        <a:t>Scoring  Results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A6F97"/>
                    </a:solidFill>
                  </a:tcPr>
                </a:tc>
                <a:tc>
                  <a:txBody>
                    <a:bodyPr/>
                    <a:lstStyle/>
                    <a:p>
                      <a:pPr algn="l" fontAlgn="b"/>
                      <a:r>
                        <a:rPr lang="en-US" sz="2000" b="1" i="0" u="none" strike="noStrike" dirty="0">
                          <a:solidFill>
                            <a:schemeClr val="bg1"/>
                          </a:solidFill>
                          <a:effectLst/>
                          <a:latin typeface="Calibri" panose="020F0502020204030204" pitchFamily="34" charset="0"/>
                        </a:rPr>
                        <a:t>Overall  Satisfactory Rating</a:t>
                      </a:r>
                    </a:p>
                  </a:txBody>
                  <a:tcPr marL="0" marR="0" marT="0" marB="0" anchor="ctr">
                    <a:lnL w="6350" cap="flat" cmpd="sng" algn="ctr">
                      <a:solidFill>
                        <a:srgbClr val="FFFFF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A6F97"/>
                    </a:solidFill>
                  </a:tcPr>
                </a:tc>
                <a:extLst>
                  <a:ext uri="{0D108BD9-81ED-4DB2-BD59-A6C34878D82A}">
                    <a16:rowId xmlns:a16="http://schemas.microsoft.com/office/drawing/2014/main" val="574383464"/>
                  </a:ext>
                </a:extLst>
              </a:tr>
              <a:tr h="301562">
                <a:tc>
                  <a:txBody>
                    <a:bodyPr/>
                    <a:lstStyle/>
                    <a:p>
                      <a:pPr algn="ctr" fontAlgn="ctr"/>
                      <a:r>
                        <a:rPr lang="en-US" sz="2000" b="1" i="0" u="none" strike="noStrike" dirty="0">
                          <a:solidFill>
                            <a:srgbClr val="000000"/>
                          </a:solidFill>
                          <a:effectLst/>
                          <a:latin typeface="Calibri" panose="020F0502020204030204" pitchFamily="34" charset="0"/>
                        </a:rPr>
                        <a:t>0 - 35%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6">
                        <a:lumMod val="60000"/>
                        <a:lumOff val="40000"/>
                      </a:schemeClr>
                    </a:solidFill>
                  </a:tcPr>
                </a:tc>
                <a:tc>
                  <a:txBody>
                    <a:bodyPr/>
                    <a:lstStyle/>
                    <a:p>
                      <a:pPr algn="l" fontAlgn="b"/>
                      <a:r>
                        <a:rPr lang="en-US" sz="2000" b="1" i="0" u="none" strike="noStrike" dirty="0">
                          <a:solidFill>
                            <a:srgbClr val="000000"/>
                          </a:solidFill>
                          <a:effectLst/>
                          <a:latin typeface="Calibri" panose="020F0502020204030204" pitchFamily="34" charset="0"/>
                        </a:rPr>
                        <a:t>Low</a:t>
                      </a:r>
                    </a:p>
                  </a:txBody>
                  <a:tcPr marL="0" marR="0" marT="0" marB="0" anchor="b">
                    <a:lnL w="6350" cap="flat" cmpd="sng" algn="ctr">
                      <a:solidFill>
                        <a:srgbClr val="FFFFF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107508611"/>
                  </a:ext>
                </a:extLst>
              </a:tr>
              <a:tr h="301562">
                <a:tc>
                  <a:txBody>
                    <a:bodyPr/>
                    <a:lstStyle/>
                    <a:p>
                      <a:pPr algn="ctr" fontAlgn="ctr"/>
                      <a:r>
                        <a:rPr lang="en-US" sz="2000" b="1" i="0" u="none" strike="noStrike" dirty="0">
                          <a:solidFill>
                            <a:srgbClr val="000000"/>
                          </a:solidFill>
                          <a:effectLst/>
                          <a:latin typeface="Calibri" panose="020F0502020204030204" pitchFamily="34" charset="0"/>
                        </a:rPr>
                        <a:t>36 - 70%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6">
                        <a:lumMod val="60000"/>
                        <a:lumOff val="40000"/>
                      </a:schemeClr>
                    </a:solidFill>
                  </a:tcPr>
                </a:tc>
                <a:tc>
                  <a:txBody>
                    <a:bodyPr/>
                    <a:lstStyle/>
                    <a:p>
                      <a:pPr algn="l" fontAlgn="b"/>
                      <a:r>
                        <a:rPr lang="en-US" sz="2000" b="1" i="0" u="none" strike="noStrike" dirty="0">
                          <a:solidFill>
                            <a:srgbClr val="000000"/>
                          </a:solidFill>
                          <a:effectLst/>
                          <a:latin typeface="Calibri" panose="020F0502020204030204" pitchFamily="34" charset="0"/>
                        </a:rPr>
                        <a:t>Medium</a:t>
                      </a:r>
                    </a:p>
                  </a:txBody>
                  <a:tcPr marL="0" marR="0" marT="0" marB="0" anchor="b">
                    <a:lnL w="6350" cap="flat" cmpd="sng" algn="ctr">
                      <a:solidFill>
                        <a:srgbClr val="FFFFF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397029799"/>
                  </a:ext>
                </a:extLst>
              </a:tr>
              <a:tr h="301562">
                <a:tc>
                  <a:txBody>
                    <a:bodyPr/>
                    <a:lstStyle/>
                    <a:p>
                      <a:pPr algn="ctr" fontAlgn="ctr"/>
                      <a:r>
                        <a:rPr lang="en-US" sz="2000" b="1" i="0" u="none" strike="noStrike" dirty="0">
                          <a:solidFill>
                            <a:srgbClr val="000000"/>
                          </a:solidFill>
                          <a:effectLst/>
                          <a:latin typeface="Calibri" panose="020F0502020204030204" pitchFamily="34" charset="0"/>
                        </a:rPr>
                        <a:t>71 - 100%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6">
                        <a:lumMod val="60000"/>
                        <a:lumOff val="40000"/>
                      </a:schemeClr>
                    </a:solidFill>
                  </a:tcPr>
                </a:tc>
                <a:tc>
                  <a:txBody>
                    <a:bodyPr/>
                    <a:lstStyle/>
                    <a:p>
                      <a:pPr algn="l" fontAlgn="b"/>
                      <a:r>
                        <a:rPr lang="en-US" sz="2000" b="1" i="0" u="none" strike="noStrike" dirty="0">
                          <a:solidFill>
                            <a:srgbClr val="000000"/>
                          </a:solidFill>
                          <a:effectLst/>
                          <a:latin typeface="Calibri" panose="020F0502020204030204" pitchFamily="34" charset="0"/>
                        </a:rPr>
                        <a:t>High</a:t>
                      </a:r>
                    </a:p>
                  </a:txBody>
                  <a:tcPr marL="0" marR="0" marT="0" marB="0" anchor="b">
                    <a:lnL w="6350" cap="flat" cmpd="sng" algn="ctr">
                      <a:solidFill>
                        <a:srgbClr val="FFFFF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176335267"/>
                  </a:ext>
                </a:extLst>
              </a:tr>
            </a:tbl>
          </a:graphicData>
        </a:graphic>
      </p:graphicFrame>
    </p:spTree>
    <p:extLst>
      <p:ext uri="{BB962C8B-B14F-4D97-AF65-F5344CB8AC3E}">
        <p14:creationId xmlns:p14="http://schemas.microsoft.com/office/powerpoint/2010/main" val="32185900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58DDB5-D3BD-4239-B1BF-58DA4CD451C3}"/>
              </a:ext>
            </a:extLst>
          </p:cNvPr>
          <p:cNvSpPr>
            <a:spLocks noGrp="1"/>
          </p:cNvSpPr>
          <p:nvPr>
            <p:ph type="title"/>
          </p:nvPr>
        </p:nvSpPr>
        <p:spPr>
          <a:xfrm>
            <a:off x="522923" y="225521"/>
            <a:ext cx="17878483" cy="1884759"/>
          </a:xfrm>
        </p:spPr>
        <p:txBody>
          <a:bodyPr>
            <a:normAutofit/>
          </a:bodyPr>
          <a:lstStyle/>
          <a:p>
            <a:r>
              <a:rPr lang="en-US" sz="3958" dirty="0">
                <a:latin typeface="Arial" panose="020B0604020202020204" pitchFamily="34" charset="0"/>
                <a:cs typeface="Arial" panose="020B0604020202020204" pitchFamily="34" charset="0"/>
              </a:rPr>
              <a:t>When vendor accessibility submissions are “questionable” - follow up with questions</a:t>
            </a:r>
            <a:br>
              <a:rPr lang="en-US" sz="3958" dirty="0">
                <a:latin typeface="Arial" panose="020B0604020202020204" pitchFamily="34" charset="0"/>
                <a:cs typeface="Arial" panose="020B0604020202020204" pitchFamily="34" charset="0"/>
              </a:rPr>
            </a:br>
            <a:endParaRPr lang="en-US" sz="3958"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74D55199-8EF4-4246-AF86-0AE1D4736BA2}"/>
              </a:ext>
            </a:extLst>
          </p:cNvPr>
          <p:cNvSpPr>
            <a:spLocks noGrp="1"/>
          </p:cNvSpPr>
          <p:nvPr>
            <p:ph idx="1"/>
          </p:nvPr>
        </p:nvSpPr>
        <p:spPr>
          <a:xfrm>
            <a:off x="785109" y="1901609"/>
            <a:ext cx="18796067" cy="8580144"/>
          </a:xfrm>
        </p:spPr>
        <p:txBody>
          <a:bodyPr>
            <a:normAutofit/>
          </a:bodyPr>
          <a:lstStyle/>
          <a:p>
            <a:pPr marL="0" indent="0">
              <a:spcBef>
                <a:spcPts val="989"/>
              </a:spcBef>
              <a:buNone/>
            </a:pPr>
            <a:r>
              <a:rPr lang="en-US" sz="2968" b="1" dirty="0">
                <a:latin typeface="Arial" panose="020B0604020202020204" pitchFamily="34" charset="0"/>
                <a:cs typeface="Arial" panose="020B0604020202020204" pitchFamily="34" charset="0"/>
              </a:rPr>
              <a:t>ACRs</a:t>
            </a:r>
          </a:p>
          <a:p>
            <a:pPr>
              <a:spcBef>
                <a:spcPts val="989"/>
              </a:spcBef>
            </a:pPr>
            <a:r>
              <a:rPr lang="en-US" sz="2968" dirty="0">
                <a:latin typeface="Arial" panose="020B0604020202020204" pitchFamily="34" charset="0"/>
                <a:cs typeface="Arial" panose="020B0604020202020204" pitchFamily="34" charset="0"/>
              </a:rPr>
              <a:t>What tools / methods were used to test and complete the ACR? (If not satisfactory  under “Evaluation Methods Used”)</a:t>
            </a:r>
          </a:p>
          <a:p>
            <a:pPr>
              <a:spcBef>
                <a:spcPts val="989"/>
              </a:spcBef>
            </a:pPr>
            <a:r>
              <a:rPr lang="en-US" sz="2968" dirty="0">
                <a:latin typeface="Arial" panose="020B0604020202020204" pitchFamily="34" charset="0"/>
                <a:cs typeface="Arial" panose="020B0604020202020204" pitchFamily="34" charset="0"/>
              </a:rPr>
              <a:t>What client platforms, operating systems (including mobile), browsers, assistive technologies, and versions of all of those) were used as test environments?</a:t>
            </a:r>
          </a:p>
          <a:p>
            <a:pPr>
              <a:spcBef>
                <a:spcPts val="989"/>
              </a:spcBef>
            </a:pPr>
            <a:r>
              <a:rPr lang="en-US" sz="2968" dirty="0">
                <a:latin typeface="Arial" panose="020B0604020202020204" pitchFamily="34" charset="0"/>
                <a:cs typeface="Arial" panose="020B0604020202020204" pitchFamily="34" charset="0"/>
              </a:rPr>
              <a:t>Can your company provide a copy of the accessibility test plan for the product?</a:t>
            </a:r>
          </a:p>
          <a:p>
            <a:pPr>
              <a:spcBef>
                <a:spcPts val="989"/>
              </a:spcBef>
            </a:pPr>
            <a:r>
              <a:rPr lang="en-US" sz="2968" dirty="0">
                <a:latin typeface="Arial" panose="020B0604020202020204" pitchFamily="34" charset="0"/>
                <a:cs typeface="Arial" panose="020B0604020202020204" pitchFamily="34" charset="0"/>
              </a:rPr>
              <a:t>Can your company provide the results of the accessibility testing?</a:t>
            </a:r>
          </a:p>
          <a:p>
            <a:pPr>
              <a:spcBef>
                <a:spcPts val="989"/>
              </a:spcBef>
            </a:pPr>
            <a:r>
              <a:rPr lang="en-US" sz="2968" dirty="0">
                <a:latin typeface="Arial" panose="020B0604020202020204" pitchFamily="34" charset="0"/>
                <a:cs typeface="Arial" panose="020B0604020202020204" pitchFamily="34" charset="0"/>
              </a:rPr>
              <a:t>What issues were found and are there corrective actions in place to resolve them in this or a subsequent release…and when?</a:t>
            </a:r>
          </a:p>
          <a:p>
            <a:pPr marL="0" indent="0">
              <a:spcBef>
                <a:spcPts val="1979"/>
              </a:spcBef>
              <a:buNone/>
            </a:pPr>
            <a:r>
              <a:rPr lang="en-US" sz="3298" b="1" dirty="0" err="1">
                <a:latin typeface="Arial" panose="020B0604020202020204" pitchFamily="34" charset="0"/>
                <a:cs typeface="Arial" panose="020B0604020202020204" pitchFamily="34" charset="0"/>
              </a:rPr>
              <a:t>NonCOTS</a:t>
            </a:r>
            <a:r>
              <a:rPr lang="en-US" sz="3298" b="1" dirty="0">
                <a:latin typeface="Arial" panose="020B0604020202020204" pitchFamily="34" charset="0"/>
                <a:cs typeface="Arial" panose="020B0604020202020204" pitchFamily="34" charset="0"/>
              </a:rPr>
              <a:t> (Dev Services) and PDAA </a:t>
            </a:r>
          </a:p>
          <a:p>
            <a:pPr>
              <a:spcBef>
                <a:spcPts val="989"/>
              </a:spcBef>
            </a:pPr>
            <a:r>
              <a:rPr lang="en-US" sz="3298" dirty="0">
                <a:latin typeface="Arial" panose="020B0604020202020204" pitchFamily="34" charset="0"/>
                <a:cs typeface="Arial" panose="020B0604020202020204" pitchFamily="34" charset="0"/>
              </a:rPr>
              <a:t>Obtain supporting documentation that validates or clarifies VADSIR  and PDAA form responses</a:t>
            </a:r>
          </a:p>
          <a:p>
            <a:pPr marL="0" indent="0">
              <a:spcBef>
                <a:spcPts val="989"/>
              </a:spcBef>
              <a:buNone/>
            </a:pPr>
            <a:endParaRPr lang="en-US" sz="2968" b="1" dirty="0">
              <a:latin typeface="Arial" panose="020B0604020202020204" pitchFamily="34" charset="0"/>
              <a:cs typeface="Arial" panose="020B0604020202020204" pitchFamily="34" charset="0"/>
            </a:endParaRPr>
          </a:p>
          <a:p>
            <a:pPr marL="0" indent="0">
              <a:spcBef>
                <a:spcPts val="989"/>
              </a:spcBef>
              <a:buNone/>
            </a:pPr>
            <a:r>
              <a:rPr lang="en-US" sz="2968" b="1" dirty="0">
                <a:latin typeface="Arial" panose="020B0604020202020204" pitchFamily="34" charset="0"/>
                <a:cs typeface="Arial" panose="020B0604020202020204" pitchFamily="34" charset="0"/>
              </a:rPr>
              <a:t>If a vendor with questionable ACRs or VADSIR cannot or will not provide this supplemental information</a:t>
            </a:r>
          </a:p>
          <a:p>
            <a:pPr>
              <a:spcBef>
                <a:spcPts val="989"/>
              </a:spcBef>
            </a:pPr>
            <a:r>
              <a:rPr lang="en-US" sz="2968" b="1" dirty="0">
                <a:latin typeface="Arial" panose="020B0604020202020204" pitchFamily="34" charset="0"/>
                <a:cs typeface="Arial" panose="020B0604020202020204" pitchFamily="34" charset="0"/>
              </a:rPr>
              <a:t>COTS </a:t>
            </a:r>
            <a:r>
              <a:rPr lang="en-US" sz="2968" dirty="0">
                <a:latin typeface="Arial" panose="020B0604020202020204" pitchFamily="34" charset="0"/>
                <a:cs typeface="Arial" panose="020B0604020202020204" pitchFamily="34" charset="0"/>
              </a:rPr>
              <a:t>- Assume the product(s) is non complaint with technical standards and perform risk assessments as part of the decision process</a:t>
            </a:r>
          </a:p>
          <a:p>
            <a:pPr>
              <a:spcBef>
                <a:spcPts val="989"/>
              </a:spcBef>
            </a:pPr>
            <a:r>
              <a:rPr lang="en-US" sz="2968" b="1" dirty="0">
                <a:latin typeface="Arial" panose="020B0604020202020204" pitchFamily="34" charset="0"/>
                <a:cs typeface="Arial" panose="020B0604020202020204" pitchFamily="34" charset="0"/>
              </a:rPr>
              <a:t>Non-COTS (Dev Services) </a:t>
            </a:r>
            <a:r>
              <a:rPr lang="en-US" sz="2968" dirty="0">
                <a:latin typeface="Arial" panose="020B0604020202020204" pitchFamily="34" charset="0"/>
                <a:cs typeface="Arial" panose="020B0604020202020204" pitchFamily="34" charset="0"/>
              </a:rPr>
              <a:t>– Do not award; seek other vendors competent in accessibility </a:t>
            </a:r>
          </a:p>
        </p:txBody>
      </p:sp>
      <p:sp>
        <p:nvSpPr>
          <p:cNvPr id="5" name="Slide Number Placeholder 4">
            <a:extLst>
              <a:ext uri="{FF2B5EF4-FFF2-40B4-BE49-F238E27FC236}">
                <a16:creationId xmlns:a16="http://schemas.microsoft.com/office/drawing/2014/main" id="{FAE29629-8F04-44E6-B687-F70BBB509960}"/>
              </a:ext>
            </a:extLst>
          </p:cNvPr>
          <p:cNvSpPr>
            <a:spLocks noGrp="1"/>
          </p:cNvSpPr>
          <p:nvPr>
            <p:ph type="sldNum" sz="quarter" idx="12"/>
          </p:nvPr>
        </p:nvSpPr>
        <p:spPr>
          <a:xfrm>
            <a:off x="16232662" y="9804421"/>
            <a:ext cx="3518218" cy="602076"/>
          </a:xfrm>
          <a:prstGeom prst="rect">
            <a:avLst/>
          </a:prstGeom>
        </p:spPr>
        <p:txBody>
          <a:bodyPr vert="horz" lIns="150781" tIns="75390" rIns="150781" bIns="75390" rtlCol="0" anchor="ctr"/>
          <a:lstStyle>
            <a:defPPr>
              <a:defRPr lang="en-US"/>
            </a:defPPr>
            <a:lvl1pPr marL="0" algn="r" defTabSz="1507846" rtl="0" eaLnBrk="1" latinLnBrk="0" hangingPunct="1">
              <a:defRPr sz="1979" kern="1200">
                <a:solidFill>
                  <a:schemeClr val="tx1">
                    <a:tint val="75000"/>
                  </a:schemeClr>
                </a:solidFill>
                <a:latin typeface="+mn-lt"/>
                <a:ea typeface="+mn-ea"/>
                <a:cs typeface="+mn-cs"/>
              </a:defRPr>
            </a:lvl1pPr>
            <a:lvl2pPr marL="753923" algn="l" defTabSz="1507846" rtl="0" eaLnBrk="1" latinLnBrk="0" hangingPunct="1">
              <a:defRPr sz="2968" kern="1200">
                <a:solidFill>
                  <a:schemeClr val="tx1"/>
                </a:solidFill>
                <a:latin typeface="+mn-lt"/>
                <a:ea typeface="+mn-ea"/>
                <a:cs typeface="+mn-cs"/>
              </a:defRPr>
            </a:lvl2pPr>
            <a:lvl3pPr marL="1507846" algn="l" defTabSz="1507846" rtl="0" eaLnBrk="1" latinLnBrk="0" hangingPunct="1">
              <a:defRPr sz="2968" kern="1200">
                <a:solidFill>
                  <a:schemeClr val="tx1"/>
                </a:solidFill>
                <a:latin typeface="+mn-lt"/>
                <a:ea typeface="+mn-ea"/>
                <a:cs typeface="+mn-cs"/>
              </a:defRPr>
            </a:lvl3pPr>
            <a:lvl4pPr marL="2261768" algn="l" defTabSz="1507846" rtl="0" eaLnBrk="1" latinLnBrk="0" hangingPunct="1">
              <a:defRPr sz="2968" kern="1200">
                <a:solidFill>
                  <a:schemeClr val="tx1"/>
                </a:solidFill>
                <a:latin typeface="+mn-lt"/>
                <a:ea typeface="+mn-ea"/>
                <a:cs typeface="+mn-cs"/>
              </a:defRPr>
            </a:lvl4pPr>
            <a:lvl5pPr marL="3015691" algn="l" defTabSz="1507846" rtl="0" eaLnBrk="1" latinLnBrk="0" hangingPunct="1">
              <a:defRPr sz="2968" kern="1200">
                <a:solidFill>
                  <a:schemeClr val="tx1"/>
                </a:solidFill>
                <a:latin typeface="+mn-lt"/>
                <a:ea typeface="+mn-ea"/>
                <a:cs typeface="+mn-cs"/>
              </a:defRPr>
            </a:lvl5pPr>
            <a:lvl6pPr marL="3769614" algn="l" defTabSz="1507846" rtl="0" eaLnBrk="1" latinLnBrk="0" hangingPunct="1">
              <a:defRPr sz="2968" kern="1200">
                <a:solidFill>
                  <a:schemeClr val="tx1"/>
                </a:solidFill>
                <a:latin typeface="+mn-lt"/>
                <a:ea typeface="+mn-ea"/>
                <a:cs typeface="+mn-cs"/>
              </a:defRPr>
            </a:lvl6pPr>
            <a:lvl7pPr marL="4523537" algn="l" defTabSz="1507846" rtl="0" eaLnBrk="1" latinLnBrk="0" hangingPunct="1">
              <a:defRPr sz="2968" kern="1200">
                <a:solidFill>
                  <a:schemeClr val="tx1"/>
                </a:solidFill>
                <a:latin typeface="+mn-lt"/>
                <a:ea typeface="+mn-ea"/>
                <a:cs typeface="+mn-cs"/>
              </a:defRPr>
            </a:lvl7pPr>
            <a:lvl8pPr marL="5277460" algn="l" defTabSz="1507846" rtl="0" eaLnBrk="1" latinLnBrk="0" hangingPunct="1">
              <a:defRPr sz="2968" kern="1200">
                <a:solidFill>
                  <a:schemeClr val="tx1"/>
                </a:solidFill>
                <a:latin typeface="+mn-lt"/>
                <a:ea typeface="+mn-ea"/>
                <a:cs typeface="+mn-cs"/>
              </a:defRPr>
            </a:lvl8pPr>
            <a:lvl9pPr marL="6031382" algn="l" defTabSz="1507846" rtl="0" eaLnBrk="1" latinLnBrk="0" hangingPunct="1">
              <a:defRPr sz="2968" kern="1200">
                <a:solidFill>
                  <a:schemeClr val="tx1"/>
                </a:solidFill>
                <a:latin typeface="+mn-lt"/>
                <a:ea typeface="+mn-ea"/>
                <a:cs typeface="+mn-cs"/>
              </a:defRPr>
            </a:lvl9pPr>
          </a:lstStyle>
          <a:p>
            <a:fld id="{EDC8AA99-7238-42D3-B68A-A4E1B56FEE73}" type="slidenum">
              <a:rPr lang="en-US">
                <a:solidFill>
                  <a:srgbClr val="223A73">
                    <a:tint val="75000"/>
                  </a:srgbClr>
                </a:solidFill>
                <a:latin typeface="Segoe UI"/>
              </a:rPr>
              <a:pPr/>
              <a:t>14</a:t>
            </a:fld>
            <a:endParaRPr lang="en-US" dirty="0">
              <a:solidFill>
                <a:srgbClr val="223A73">
                  <a:tint val="75000"/>
                </a:srgbClr>
              </a:solidFill>
              <a:latin typeface="Segoe UI"/>
            </a:endParaRPr>
          </a:p>
        </p:txBody>
      </p:sp>
    </p:spTree>
    <p:extLst>
      <p:ext uri="{BB962C8B-B14F-4D97-AF65-F5344CB8AC3E}">
        <p14:creationId xmlns:p14="http://schemas.microsoft.com/office/powerpoint/2010/main" val="6142057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559755" y="225517"/>
            <a:ext cx="19246096" cy="1544583"/>
          </a:xfrm>
        </p:spPr>
        <p:txBody>
          <a:bodyPr>
            <a:normAutofit/>
          </a:bodyPr>
          <a:lstStyle/>
          <a:p>
            <a:r>
              <a:rPr lang="en-US" sz="3958" dirty="0">
                <a:latin typeface="Arial" panose="020B0604020202020204" pitchFamily="34" charset="0"/>
                <a:cs typeface="Arial" panose="020B0604020202020204" pitchFamily="34" charset="0"/>
              </a:rPr>
              <a:t>Project Management Considerations for ICT Accessibility in Development Contracts</a:t>
            </a:r>
          </a:p>
        </p:txBody>
      </p:sp>
      <p:graphicFrame>
        <p:nvGraphicFramePr>
          <p:cNvPr id="2" name="Table 1">
            <a:extLst>
              <a:ext uri="{FF2B5EF4-FFF2-40B4-BE49-F238E27FC236}">
                <a16:creationId xmlns:a16="http://schemas.microsoft.com/office/drawing/2014/main" id="{5C056E26-E44F-4E18-B529-61DE46CD71F1}"/>
              </a:ext>
            </a:extLst>
          </p:cNvPr>
          <p:cNvGraphicFramePr>
            <a:graphicFrameLocks noGrp="1"/>
          </p:cNvGraphicFramePr>
          <p:nvPr/>
        </p:nvGraphicFramePr>
        <p:xfrm>
          <a:off x="624028" y="1540405"/>
          <a:ext cx="19246096" cy="8759322"/>
        </p:xfrm>
        <a:graphic>
          <a:graphicData uri="http://schemas.openxmlformats.org/drawingml/2006/table">
            <a:tbl>
              <a:tblPr firstRow="1" bandRow="1">
                <a:tableStyleId>{5C22544A-7EE6-4342-B048-85BDC9FD1C3A}</a:tableStyleId>
              </a:tblPr>
              <a:tblGrid>
                <a:gridCol w="9200282">
                  <a:extLst>
                    <a:ext uri="{9D8B030D-6E8A-4147-A177-3AD203B41FA5}">
                      <a16:colId xmlns:a16="http://schemas.microsoft.com/office/drawing/2014/main" val="345218494"/>
                    </a:ext>
                  </a:extLst>
                </a:gridCol>
                <a:gridCol w="10045814">
                  <a:extLst>
                    <a:ext uri="{9D8B030D-6E8A-4147-A177-3AD203B41FA5}">
                      <a16:colId xmlns:a16="http://schemas.microsoft.com/office/drawing/2014/main" val="4059252399"/>
                    </a:ext>
                  </a:extLst>
                </a:gridCol>
              </a:tblGrid>
              <a:tr h="527733">
                <a:tc>
                  <a:txBody>
                    <a:bodyPr/>
                    <a:lstStyle/>
                    <a:p>
                      <a:pPr algn="ctr"/>
                      <a:r>
                        <a:rPr lang="en-US" sz="2500" b="0" dirty="0">
                          <a:latin typeface="Arial" panose="020B0604020202020204" pitchFamily="34" charset="0"/>
                          <a:cs typeface="Arial" panose="020B0604020202020204" pitchFamily="34" charset="0"/>
                        </a:rPr>
                        <a:t>PM Questions</a:t>
                      </a:r>
                    </a:p>
                  </a:txBody>
                  <a:tcPr marL="150781" marR="150781" marT="75390" marB="75390" anchor="ctr"/>
                </a:tc>
                <a:tc>
                  <a:txBody>
                    <a:bodyPr/>
                    <a:lstStyle/>
                    <a:p>
                      <a:pPr algn="ctr"/>
                      <a:r>
                        <a:rPr lang="en-US" sz="2500" b="0" dirty="0">
                          <a:latin typeface="Arial" panose="020B0604020202020204" pitchFamily="34" charset="0"/>
                          <a:cs typeface="Arial" panose="020B0604020202020204" pitchFamily="34" charset="0"/>
                        </a:rPr>
                        <a:t>What is needed</a:t>
                      </a:r>
                    </a:p>
                  </a:txBody>
                  <a:tcPr marL="150781" marR="150781" marT="75390" marB="75390" anchor="ctr"/>
                </a:tc>
                <a:extLst>
                  <a:ext uri="{0D108BD9-81ED-4DB2-BD59-A6C34878D82A}">
                    <a16:rowId xmlns:a16="http://schemas.microsoft.com/office/drawing/2014/main" val="2120217481"/>
                  </a:ext>
                </a:extLst>
              </a:tr>
              <a:tr h="1542968">
                <a:tc>
                  <a:txBody>
                    <a:bodyPr/>
                    <a:lstStyle/>
                    <a:p>
                      <a:pPr marL="0" indent="0">
                        <a:spcBef>
                          <a:spcPct val="30000"/>
                        </a:spcBef>
                        <a:buFont typeface="+mj-lt"/>
                        <a:buNone/>
                      </a:pPr>
                      <a:r>
                        <a:rPr lang="en-US" sz="2500" b="0" dirty="0">
                          <a:latin typeface="Arial" panose="020B0604020202020204" pitchFamily="34" charset="0"/>
                          <a:cs typeface="Arial" panose="020B0604020202020204" pitchFamily="34" charset="0"/>
                        </a:rPr>
                        <a:t>Is ICT Accessibility language included in Procurement documents for COTs and dev services? </a:t>
                      </a:r>
                    </a:p>
                  </a:txBody>
                  <a:tcPr marL="150781" marR="150781" marT="75390" marB="75390" anchor="ctr"/>
                </a:tc>
                <a:tc>
                  <a:txBody>
                    <a:bodyPr/>
                    <a:lstStyle/>
                    <a:p>
                      <a:pPr marL="285750" marR="0" lvl="0"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500" b="0" dirty="0">
                          <a:latin typeface="Arial" panose="020B0604020202020204" pitchFamily="34" charset="0"/>
                          <a:cs typeface="Arial" panose="020B0604020202020204" pitchFamily="34" charset="0"/>
                        </a:rPr>
                        <a:t>Accessibility Technical Standards requirements</a:t>
                      </a:r>
                    </a:p>
                    <a:p>
                      <a:pPr marL="285750" lvl="0" indent="-285750">
                        <a:spcBef>
                          <a:spcPct val="30000"/>
                        </a:spcBef>
                        <a:buFont typeface="Arial" panose="020B0604020202020204" pitchFamily="34" charset="0"/>
                        <a:buChar char="•"/>
                      </a:pPr>
                      <a:r>
                        <a:rPr lang="en-US" sz="2500" b="0" dirty="0">
                          <a:latin typeface="Arial" panose="020B0604020202020204" pitchFamily="34" charset="0"/>
                          <a:cs typeface="Arial" panose="020B0604020202020204" pitchFamily="34" charset="0"/>
                        </a:rPr>
                        <a:t>COTS - Accurately completed mfr VPATs  / ACRs and PDAA </a:t>
                      </a:r>
                    </a:p>
                    <a:p>
                      <a:pPr marL="285750" lvl="0" indent="-285750">
                        <a:spcBef>
                          <a:spcPct val="30000"/>
                        </a:spcBef>
                        <a:buFont typeface="Arial" panose="020B0604020202020204" pitchFamily="34" charset="0"/>
                        <a:buChar char="•"/>
                      </a:pPr>
                      <a:r>
                        <a:rPr lang="en-US" sz="2500" b="0" dirty="0">
                          <a:latin typeface="Arial" panose="020B0604020202020204" pitchFamily="34" charset="0"/>
                          <a:cs typeface="Arial" panose="020B0604020202020204" pitchFamily="34" charset="0"/>
                        </a:rPr>
                        <a:t>Dev services – Accurately completed VADSIR and PDAA</a:t>
                      </a:r>
                      <a:endParaRPr lang="en-US" sz="2500" b="0" u="sng" dirty="0">
                        <a:latin typeface="Arial" panose="020B0604020202020204" pitchFamily="34" charset="0"/>
                        <a:cs typeface="Arial" panose="020B0604020202020204" pitchFamily="34" charset="0"/>
                      </a:endParaRPr>
                    </a:p>
                  </a:txBody>
                  <a:tcPr marL="150781" marR="150781" marT="75390" marB="75390" anchor="ctr"/>
                </a:tc>
                <a:extLst>
                  <a:ext uri="{0D108BD9-81ED-4DB2-BD59-A6C34878D82A}">
                    <a16:rowId xmlns:a16="http://schemas.microsoft.com/office/drawing/2014/main" val="1944748963"/>
                  </a:ext>
                </a:extLst>
              </a:tr>
              <a:tr h="904685">
                <a:tc>
                  <a:txBody>
                    <a:bodyPr/>
                    <a:lstStyle/>
                    <a:p>
                      <a:pPr lvl="0">
                        <a:spcBef>
                          <a:spcPct val="30000"/>
                        </a:spcBef>
                      </a:pPr>
                      <a:r>
                        <a:rPr lang="en-US" sz="2500" b="0" dirty="0">
                          <a:latin typeface="Arial" panose="020B0604020202020204" pitchFamily="34" charset="0"/>
                          <a:cs typeface="Arial" panose="020B0604020202020204" pitchFamily="34" charset="0"/>
                        </a:rPr>
                        <a:t>Is an accessibility SME engaged in procurement / internal reviews and negotiations?</a:t>
                      </a:r>
                    </a:p>
                  </a:txBody>
                  <a:tcPr marL="150781" marR="150781" marT="75390" marB="75390" anchor="ct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2500" b="0" dirty="0">
                          <a:latin typeface="Arial" panose="020B0604020202020204" pitchFamily="34" charset="0"/>
                          <a:cs typeface="Arial" panose="020B0604020202020204" pitchFamily="34" charset="0"/>
                        </a:rPr>
                        <a:t>Obtain additional information that supports ACRs</a:t>
                      </a:r>
                      <a:r>
                        <a:rPr lang="en-US" sz="2500" b="0">
                          <a:latin typeface="Arial" panose="020B0604020202020204" pitchFamily="34" charset="0"/>
                          <a:cs typeface="Arial" panose="020B0604020202020204" pitchFamily="34" charset="0"/>
                        </a:rPr>
                        <a:t>/ VADSIR / PDAA </a:t>
                      </a:r>
                      <a:r>
                        <a:rPr lang="en-US" sz="2500" b="0" dirty="0">
                          <a:latin typeface="Arial" panose="020B0604020202020204" pitchFamily="34" charset="0"/>
                          <a:cs typeface="Arial" panose="020B0604020202020204" pitchFamily="34" charset="0"/>
                        </a:rPr>
                        <a:t>submissions as needed</a:t>
                      </a:r>
                      <a:endParaRPr lang="en-US" sz="2500" b="0" u="sng" dirty="0">
                        <a:latin typeface="Arial" panose="020B0604020202020204" pitchFamily="34" charset="0"/>
                        <a:cs typeface="Arial" panose="020B0604020202020204" pitchFamily="34" charset="0"/>
                      </a:endParaRPr>
                    </a:p>
                  </a:txBody>
                  <a:tcPr marL="150781" marR="150781" marT="75390" marB="75390" anchor="ctr"/>
                </a:tc>
                <a:extLst>
                  <a:ext uri="{0D108BD9-81ED-4DB2-BD59-A6C34878D82A}">
                    <a16:rowId xmlns:a16="http://schemas.microsoft.com/office/drawing/2014/main" val="1760661943"/>
                  </a:ext>
                </a:extLst>
              </a:tr>
              <a:tr h="904685">
                <a:tc>
                  <a:txBody>
                    <a:bodyPr/>
                    <a:lstStyle/>
                    <a:p>
                      <a:pPr marL="0" marR="0" lvl="0" indent="0" algn="l" defTabSz="685800" rtl="0" eaLnBrk="1" fontAlgn="auto" latinLnBrk="0" hangingPunct="1">
                        <a:lnSpc>
                          <a:spcPct val="100000"/>
                        </a:lnSpc>
                        <a:spcBef>
                          <a:spcPts val="0"/>
                        </a:spcBef>
                        <a:spcAft>
                          <a:spcPts val="0"/>
                        </a:spcAft>
                        <a:buClrTx/>
                        <a:buSzTx/>
                        <a:buFont typeface="+mj-lt"/>
                        <a:buNone/>
                        <a:tabLst/>
                        <a:defRPr/>
                      </a:pPr>
                      <a:r>
                        <a:rPr lang="en-US" sz="2500" b="0" dirty="0">
                          <a:latin typeface="Arial" panose="020B0604020202020204" pitchFamily="34" charset="0"/>
                          <a:cs typeface="Arial" panose="020B0604020202020204" pitchFamily="34" charset="0"/>
                        </a:rPr>
                        <a:t>Has Accessibility criteria been established for all phases of project life cycle?</a:t>
                      </a:r>
                    </a:p>
                  </a:txBody>
                  <a:tcPr marL="150781" marR="150781" marT="75390" marB="75390" anchor="ct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2500" b="0" dirty="0">
                          <a:latin typeface="Arial" panose="020B0604020202020204" pitchFamily="34" charset="0"/>
                          <a:cs typeface="Arial" panose="020B0604020202020204" pitchFamily="34" charset="0"/>
                        </a:rPr>
                        <a:t>Requirements, Design, Development, Test, Postproduction Corrective actions</a:t>
                      </a:r>
                    </a:p>
                  </a:txBody>
                  <a:tcPr marL="150781" marR="150781" marT="75390" marB="75390" anchor="ctr"/>
                </a:tc>
                <a:extLst>
                  <a:ext uri="{0D108BD9-81ED-4DB2-BD59-A6C34878D82A}">
                    <a16:rowId xmlns:a16="http://schemas.microsoft.com/office/drawing/2014/main" val="532430042"/>
                  </a:ext>
                </a:extLst>
              </a:tr>
              <a:tr h="785384">
                <a:tc>
                  <a:txBody>
                    <a:bodyPr/>
                    <a:lstStyle/>
                    <a:p>
                      <a:pPr marL="0" indent="0">
                        <a:spcBef>
                          <a:spcPct val="30000"/>
                        </a:spcBef>
                        <a:buFont typeface="+mj-lt"/>
                        <a:buNone/>
                      </a:pPr>
                      <a:r>
                        <a:rPr lang="en-US" sz="2500" b="0" dirty="0">
                          <a:latin typeface="Arial" panose="020B0604020202020204" pitchFamily="34" charset="0"/>
                          <a:cs typeface="Arial" panose="020B0604020202020204" pitchFamily="34" charset="0"/>
                        </a:rPr>
                        <a:t>Are resources skilled in accessibility available to do the job? </a:t>
                      </a:r>
                    </a:p>
                  </a:txBody>
                  <a:tcPr marL="150781" marR="150781" marT="75390" marB="75390" anchor="ct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2500" b="0" dirty="0">
                          <a:latin typeface="Arial" panose="020B0604020202020204" pitchFamily="34" charset="0"/>
                          <a:cs typeface="Arial" panose="020B0604020202020204" pitchFamily="34" charset="0"/>
                        </a:rPr>
                        <a:t>Internal staff and/or vendor technical staff</a:t>
                      </a:r>
                    </a:p>
                  </a:txBody>
                  <a:tcPr marL="150781" marR="150781" marT="75390" marB="75390" anchor="ctr"/>
                </a:tc>
                <a:extLst>
                  <a:ext uri="{0D108BD9-81ED-4DB2-BD59-A6C34878D82A}">
                    <a16:rowId xmlns:a16="http://schemas.microsoft.com/office/drawing/2014/main" val="3067817865"/>
                  </a:ext>
                </a:extLst>
              </a:tr>
              <a:tr h="904685">
                <a:tc>
                  <a:txBody>
                    <a:bodyPr/>
                    <a:lstStyle/>
                    <a:p>
                      <a:pPr marL="0" indent="0">
                        <a:spcBef>
                          <a:spcPct val="30000"/>
                        </a:spcBef>
                        <a:buFont typeface="+mj-lt"/>
                        <a:buNone/>
                      </a:pPr>
                      <a:r>
                        <a:rPr lang="en-US" sz="2500" b="0" dirty="0">
                          <a:latin typeface="Arial" panose="020B0604020202020204" pitchFamily="34" charset="0"/>
                          <a:cs typeface="Arial" panose="020B0604020202020204" pitchFamily="34" charset="0"/>
                        </a:rPr>
                        <a:t>What accessibility training has been provided or made available?   </a:t>
                      </a:r>
                    </a:p>
                  </a:txBody>
                  <a:tcPr marL="150781" marR="150781" marT="75390" marB="75390" anchor="ct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2500" b="0" dirty="0">
                          <a:latin typeface="Arial" panose="020B0604020202020204" pitchFamily="34" charset="0"/>
                          <a:cs typeface="Arial" panose="020B0604020202020204" pitchFamily="34" charset="0"/>
                        </a:rPr>
                        <a:t>General accessibility and programming language /  platform specific</a:t>
                      </a:r>
                    </a:p>
                  </a:txBody>
                  <a:tcPr marL="150781" marR="150781" marT="75390" marB="75390" anchor="ctr"/>
                </a:tc>
                <a:extLst>
                  <a:ext uri="{0D108BD9-81ED-4DB2-BD59-A6C34878D82A}">
                    <a16:rowId xmlns:a16="http://schemas.microsoft.com/office/drawing/2014/main" val="1542601147"/>
                  </a:ext>
                </a:extLst>
              </a:tr>
              <a:tr h="904685">
                <a:tc>
                  <a:txBody>
                    <a:bodyPr/>
                    <a:lstStyle/>
                    <a:p>
                      <a:pPr marL="0" indent="0">
                        <a:spcBef>
                          <a:spcPct val="30000"/>
                        </a:spcBef>
                        <a:buFont typeface="+mj-lt"/>
                        <a:buNone/>
                      </a:pPr>
                      <a:r>
                        <a:rPr lang="en-US" sz="2500" b="0" dirty="0">
                          <a:latin typeface="Arial" panose="020B0604020202020204" pitchFamily="34" charset="0"/>
                          <a:cs typeface="Arial" panose="020B0604020202020204" pitchFamily="34" charset="0"/>
                        </a:rPr>
                        <a:t>Are the development tools / platforms enabled to produce accessible output?</a:t>
                      </a:r>
                    </a:p>
                  </a:txBody>
                  <a:tcPr marL="150781" marR="150781" marT="75390" marB="75390" anchor="ct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2500" b="0" dirty="0">
                          <a:latin typeface="Arial" panose="020B0604020202020204" pitchFamily="34" charset="0"/>
                          <a:cs typeface="Arial" panose="020B0604020202020204" pitchFamily="34" charset="0"/>
                        </a:rPr>
                        <a:t>Development environment, code generators (widgets, etc.), inspection tools, etc. </a:t>
                      </a:r>
                    </a:p>
                  </a:txBody>
                  <a:tcPr marL="150781" marR="150781" marT="75390" marB="75390" anchor="ctr"/>
                </a:tc>
                <a:extLst>
                  <a:ext uri="{0D108BD9-81ED-4DB2-BD59-A6C34878D82A}">
                    <a16:rowId xmlns:a16="http://schemas.microsoft.com/office/drawing/2014/main" val="3475816182"/>
                  </a:ext>
                </a:extLst>
              </a:tr>
              <a:tr h="904685">
                <a:tc>
                  <a:txBody>
                    <a:bodyPr/>
                    <a:lstStyle/>
                    <a:p>
                      <a:pPr marL="0" indent="0">
                        <a:spcBef>
                          <a:spcPct val="30000"/>
                        </a:spcBef>
                        <a:buFont typeface="+mj-lt"/>
                        <a:buNone/>
                      </a:pPr>
                      <a:r>
                        <a:rPr lang="en-US" sz="2500" b="0" dirty="0">
                          <a:latin typeface="Arial" panose="020B0604020202020204" pitchFamily="34" charset="0"/>
                          <a:cs typeface="Arial" panose="020B0604020202020204" pitchFamily="34" charset="0"/>
                        </a:rPr>
                        <a:t>Has success criteria been established for each phase checkpoint?</a:t>
                      </a:r>
                    </a:p>
                  </a:txBody>
                  <a:tcPr marL="150781" marR="150781" marT="75390" marB="75390" anchor="ct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2500" b="0" dirty="0">
                          <a:latin typeface="Arial" panose="020B0604020202020204" pitchFamily="34" charset="0"/>
                          <a:cs typeface="Arial" panose="020B0604020202020204" pitchFamily="34" charset="0"/>
                        </a:rPr>
                        <a:t>Pass / fail scoring to proceed to next phase</a:t>
                      </a:r>
                    </a:p>
                  </a:txBody>
                  <a:tcPr marL="150781" marR="150781" marT="75390" marB="75390" anchor="ctr"/>
                </a:tc>
                <a:extLst>
                  <a:ext uri="{0D108BD9-81ED-4DB2-BD59-A6C34878D82A}">
                    <a16:rowId xmlns:a16="http://schemas.microsoft.com/office/drawing/2014/main" val="3355172516"/>
                  </a:ext>
                </a:extLst>
              </a:tr>
              <a:tr h="1335290">
                <a:tc>
                  <a:txBody>
                    <a:bodyPr/>
                    <a:lstStyle/>
                    <a:p>
                      <a:pPr marL="0" indent="0">
                        <a:spcBef>
                          <a:spcPct val="30000"/>
                        </a:spcBef>
                        <a:buFont typeface="+mj-lt"/>
                        <a:buNone/>
                      </a:pPr>
                      <a:r>
                        <a:rPr lang="en-US" sz="2500" b="0" dirty="0">
                          <a:latin typeface="Arial" panose="020B0604020202020204" pitchFamily="34" charset="0"/>
                          <a:cs typeface="Arial" panose="020B0604020202020204" pitchFamily="34" charset="0"/>
                        </a:rPr>
                        <a:t>Has the ICT been tested at unit level during development and at validation / UAT phases using automated and manual accessibility testing tools and methods?</a:t>
                      </a:r>
                    </a:p>
                  </a:txBody>
                  <a:tcPr marL="150781" marR="150781" marT="75390" marB="75390" anchor="ct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2500" b="0" dirty="0">
                          <a:latin typeface="Arial" panose="020B0604020202020204" pitchFamily="34" charset="0"/>
                          <a:cs typeface="Arial" panose="020B0604020202020204" pitchFamily="34" charset="0"/>
                        </a:rPr>
                        <a:t>Knowledgeable staff for internal dev or vendor, third party as desired / required </a:t>
                      </a:r>
                    </a:p>
                    <a:p>
                      <a:endParaRPr lang="en-US" sz="2500" b="0" dirty="0">
                        <a:latin typeface="Arial" panose="020B0604020202020204" pitchFamily="34" charset="0"/>
                        <a:cs typeface="Arial" panose="020B0604020202020204" pitchFamily="34" charset="0"/>
                      </a:endParaRPr>
                    </a:p>
                  </a:txBody>
                  <a:tcPr marL="150781" marR="150781" marT="75390" marB="75390" anchor="ctr"/>
                </a:tc>
                <a:extLst>
                  <a:ext uri="{0D108BD9-81ED-4DB2-BD59-A6C34878D82A}">
                    <a16:rowId xmlns:a16="http://schemas.microsoft.com/office/drawing/2014/main" val="565982037"/>
                  </a:ext>
                </a:extLst>
              </a:tr>
            </a:tbl>
          </a:graphicData>
        </a:graphic>
      </p:graphicFrame>
      <p:sp>
        <p:nvSpPr>
          <p:cNvPr id="9" name="Rectangle 6"/>
          <p:cNvSpPr>
            <a:spLocks noGrp="1" noChangeArrowheads="1"/>
          </p:cNvSpPr>
          <p:nvPr>
            <p:ph type="sldNum" sz="quarter" idx="12"/>
          </p:nvPr>
        </p:nvSpPr>
        <p:spPr bwMode="auto">
          <a:xfrm>
            <a:off x="14198520" y="10481757"/>
            <a:ext cx="4523423" cy="602076"/>
          </a:xfrm>
          <a:prstGeom prst="rect">
            <a:avLst/>
          </a:prstGeom>
          <a:noFill/>
          <a:ln w="9525">
            <a:noFill/>
            <a:miter lim="800000"/>
            <a:headEnd/>
            <a:tailEnd/>
          </a:ln>
          <a:effectLst/>
        </p:spPr>
        <p:txBody>
          <a:bodyPr vert="horz" wrap="square" lIns="150781" tIns="75390" rIns="150781" bIns="75390" numCol="1" rtlCol="0" anchor="ctr" anchorCtr="0" compatLnSpc="1">
            <a:prstTxWarp prst="textNoShape">
              <a:avLst/>
            </a:prstTxWarp>
          </a:bodyPr>
          <a:lstStyle>
            <a:defPPr>
              <a:defRPr lang="en-US"/>
            </a:defPPr>
            <a:lvl1pPr marL="0" algn="r" defTabSz="1507846" rtl="0" eaLnBrk="1" latinLnBrk="0" hangingPunct="1">
              <a:defRPr sz="1484" kern="1200">
                <a:solidFill>
                  <a:schemeClr val="tx1">
                    <a:tint val="75000"/>
                  </a:schemeClr>
                </a:solidFill>
                <a:latin typeface="Franklin Gothic Book" charset="0"/>
                <a:ea typeface="Franklin Gothic Book" charset="0"/>
                <a:cs typeface="Franklin Gothic Book" charset="0"/>
              </a:defRPr>
            </a:lvl1pPr>
            <a:lvl2pPr marL="753923" algn="l" defTabSz="1507846" rtl="0" eaLnBrk="1" latinLnBrk="0" hangingPunct="1">
              <a:defRPr sz="2968" kern="1200">
                <a:solidFill>
                  <a:schemeClr val="tx1"/>
                </a:solidFill>
                <a:latin typeface="+mn-lt"/>
                <a:ea typeface="+mn-ea"/>
                <a:cs typeface="+mn-cs"/>
              </a:defRPr>
            </a:lvl2pPr>
            <a:lvl3pPr marL="1507846" algn="l" defTabSz="1507846" rtl="0" eaLnBrk="1" latinLnBrk="0" hangingPunct="1">
              <a:defRPr sz="2968" kern="1200">
                <a:solidFill>
                  <a:schemeClr val="tx1"/>
                </a:solidFill>
                <a:latin typeface="+mn-lt"/>
                <a:ea typeface="+mn-ea"/>
                <a:cs typeface="+mn-cs"/>
              </a:defRPr>
            </a:lvl3pPr>
            <a:lvl4pPr marL="2261768" algn="l" defTabSz="1507846" rtl="0" eaLnBrk="1" latinLnBrk="0" hangingPunct="1">
              <a:defRPr sz="2968" kern="1200">
                <a:solidFill>
                  <a:schemeClr val="tx1"/>
                </a:solidFill>
                <a:latin typeface="+mn-lt"/>
                <a:ea typeface="+mn-ea"/>
                <a:cs typeface="+mn-cs"/>
              </a:defRPr>
            </a:lvl4pPr>
            <a:lvl5pPr marL="3015691" algn="l" defTabSz="1507846" rtl="0" eaLnBrk="1" latinLnBrk="0" hangingPunct="1">
              <a:defRPr sz="2968" kern="1200">
                <a:solidFill>
                  <a:schemeClr val="tx1"/>
                </a:solidFill>
                <a:latin typeface="+mn-lt"/>
                <a:ea typeface="+mn-ea"/>
                <a:cs typeface="+mn-cs"/>
              </a:defRPr>
            </a:lvl5pPr>
            <a:lvl6pPr marL="3769614" algn="l" defTabSz="1507846" rtl="0" eaLnBrk="1" latinLnBrk="0" hangingPunct="1">
              <a:defRPr sz="2968" kern="1200">
                <a:solidFill>
                  <a:schemeClr val="tx1"/>
                </a:solidFill>
                <a:latin typeface="+mn-lt"/>
                <a:ea typeface="+mn-ea"/>
                <a:cs typeface="+mn-cs"/>
              </a:defRPr>
            </a:lvl6pPr>
            <a:lvl7pPr marL="4523537" algn="l" defTabSz="1507846" rtl="0" eaLnBrk="1" latinLnBrk="0" hangingPunct="1">
              <a:defRPr sz="2968" kern="1200">
                <a:solidFill>
                  <a:schemeClr val="tx1"/>
                </a:solidFill>
                <a:latin typeface="+mn-lt"/>
                <a:ea typeface="+mn-ea"/>
                <a:cs typeface="+mn-cs"/>
              </a:defRPr>
            </a:lvl7pPr>
            <a:lvl8pPr marL="5277460" algn="l" defTabSz="1507846" rtl="0" eaLnBrk="1" latinLnBrk="0" hangingPunct="1">
              <a:defRPr sz="2968" kern="1200">
                <a:solidFill>
                  <a:schemeClr val="tx1"/>
                </a:solidFill>
                <a:latin typeface="+mn-lt"/>
                <a:ea typeface="+mn-ea"/>
                <a:cs typeface="+mn-cs"/>
              </a:defRPr>
            </a:lvl8pPr>
            <a:lvl9pPr marL="6031382" algn="l" defTabSz="1507846" rtl="0" eaLnBrk="1" latinLnBrk="0" hangingPunct="1">
              <a:defRPr sz="2968" kern="1200">
                <a:solidFill>
                  <a:schemeClr val="tx1"/>
                </a:solidFill>
                <a:latin typeface="+mn-lt"/>
                <a:ea typeface="+mn-ea"/>
                <a:cs typeface="+mn-cs"/>
              </a:defRPr>
            </a:lvl9pPr>
          </a:lstStyle>
          <a:p>
            <a:fld id="{102DB007-E00C-4843-98FC-FC40111737BB}" type="slidenum">
              <a:rPr lang="en-US">
                <a:solidFill>
                  <a:srgbClr val="223A73">
                    <a:tint val="75000"/>
                  </a:srgbClr>
                </a:solidFill>
              </a:rPr>
              <a:pPr/>
              <a:t>15</a:t>
            </a:fld>
            <a:endParaRPr lang="en-US">
              <a:solidFill>
                <a:srgbClr val="223A73">
                  <a:tint val="75000"/>
                </a:srgbClr>
              </a:solidFill>
            </a:endParaRPr>
          </a:p>
        </p:txBody>
      </p:sp>
    </p:spTree>
    <p:extLst>
      <p:ext uri="{BB962C8B-B14F-4D97-AF65-F5344CB8AC3E}">
        <p14:creationId xmlns:p14="http://schemas.microsoft.com/office/powerpoint/2010/main" val="6038715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pic>
        <p:nvPicPr>
          <p:cNvPr id="6" name="Picture 5" descr="A picture containing large, sitting, white, numbers">
            <a:extLst>
              <a:ext uri="{FF2B5EF4-FFF2-40B4-BE49-F238E27FC236}">
                <a16:creationId xmlns:a16="http://schemas.microsoft.com/office/drawing/2014/main" id="{9A5D9ED1-DFCC-4799-89E2-D118451B98DF}"/>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31" y="397"/>
            <a:ext cx="20103038" cy="11308556"/>
          </a:xfrm>
          <a:prstGeom prst="rect">
            <a:avLst/>
          </a:prstGeom>
        </p:spPr>
      </p:pic>
      <p:sp useBgFill="1">
        <p:nvSpPr>
          <p:cNvPr id="96" name="Freeform 5">
            <a:extLst>
              <a:ext uri="{FF2B5EF4-FFF2-40B4-BE49-F238E27FC236}">
                <a16:creationId xmlns:a16="http://schemas.microsoft.com/office/drawing/2014/main" id="{FE469E50-3893-4ED6-92BA-2985C32B0C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rot="5400000">
            <a:off x="11760056" y="2285824"/>
            <a:ext cx="6647634" cy="6761418"/>
          </a:xfrm>
          <a:custGeom>
            <a:avLst/>
            <a:gdLst>
              <a:gd name="T0" fmla="*/ 1577 w 1601"/>
              <a:gd name="T1" fmla="*/ 0 h 696"/>
              <a:gd name="T2" fmla="*/ 833 w 1601"/>
              <a:gd name="T3" fmla="*/ 0 h 696"/>
              <a:gd name="T4" fmla="*/ 768 w 1601"/>
              <a:gd name="T5" fmla="*/ 0 h 696"/>
              <a:gd name="T6" fmla="*/ 24 w 1601"/>
              <a:gd name="T7" fmla="*/ 0 h 696"/>
              <a:gd name="T8" fmla="*/ 0 w 1601"/>
              <a:gd name="T9" fmla="*/ 27 h 696"/>
              <a:gd name="T10" fmla="*/ 0 w 1601"/>
              <a:gd name="T11" fmla="*/ 669 h 696"/>
              <a:gd name="T12" fmla="*/ 24 w 1601"/>
              <a:gd name="T13" fmla="*/ 696 h 696"/>
              <a:gd name="T14" fmla="*/ 768 w 1601"/>
              <a:gd name="T15" fmla="*/ 696 h 696"/>
              <a:gd name="T16" fmla="*/ 833 w 1601"/>
              <a:gd name="T17" fmla="*/ 696 h 696"/>
              <a:gd name="T18" fmla="*/ 1577 w 1601"/>
              <a:gd name="T19" fmla="*/ 696 h 696"/>
              <a:gd name="T20" fmla="*/ 1601 w 1601"/>
              <a:gd name="T21" fmla="*/ 669 h 696"/>
              <a:gd name="T22" fmla="*/ 1601 w 1601"/>
              <a:gd name="T23" fmla="*/ 27 h 696"/>
              <a:gd name="T24" fmla="*/ 1577 w 1601"/>
              <a:gd name="T25"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1" h="696">
                <a:moveTo>
                  <a:pt x="1577" y="0"/>
                </a:moveTo>
                <a:cubicBezTo>
                  <a:pt x="833" y="0"/>
                  <a:pt x="833" y="0"/>
                  <a:pt x="833" y="0"/>
                </a:cubicBezTo>
                <a:cubicBezTo>
                  <a:pt x="768" y="0"/>
                  <a:pt x="768" y="0"/>
                  <a:pt x="768" y="0"/>
                </a:cubicBezTo>
                <a:cubicBezTo>
                  <a:pt x="24" y="0"/>
                  <a:pt x="24" y="0"/>
                  <a:pt x="24" y="0"/>
                </a:cubicBezTo>
                <a:cubicBezTo>
                  <a:pt x="11" y="0"/>
                  <a:pt x="0" y="12"/>
                  <a:pt x="0" y="27"/>
                </a:cubicBezTo>
                <a:cubicBezTo>
                  <a:pt x="0" y="669"/>
                  <a:pt x="0" y="669"/>
                  <a:pt x="0" y="669"/>
                </a:cubicBezTo>
                <a:cubicBezTo>
                  <a:pt x="0" y="684"/>
                  <a:pt x="11" y="696"/>
                  <a:pt x="24" y="696"/>
                </a:cubicBezTo>
                <a:cubicBezTo>
                  <a:pt x="768" y="696"/>
                  <a:pt x="768" y="696"/>
                  <a:pt x="768" y="696"/>
                </a:cubicBezTo>
                <a:cubicBezTo>
                  <a:pt x="833" y="696"/>
                  <a:pt x="833" y="696"/>
                  <a:pt x="833" y="696"/>
                </a:cubicBezTo>
                <a:cubicBezTo>
                  <a:pt x="1577" y="696"/>
                  <a:pt x="1577" y="696"/>
                  <a:pt x="1577" y="696"/>
                </a:cubicBezTo>
                <a:cubicBezTo>
                  <a:pt x="1590" y="696"/>
                  <a:pt x="1601" y="684"/>
                  <a:pt x="1601" y="669"/>
                </a:cubicBezTo>
                <a:cubicBezTo>
                  <a:pt x="1601" y="27"/>
                  <a:pt x="1601" y="27"/>
                  <a:pt x="1601" y="27"/>
                </a:cubicBezTo>
                <a:cubicBezTo>
                  <a:pt x="1601" y="12"/>
                  <a:pt x="1590" y="0"/>
                  <a:pt x="1577" y="0"/>
                </a:cubicBezTo>
                <a:close/>
              </a:path>
            </a:pathLst>
          </a:custGeom>
          <a:ln>
            <a:noFill/>
          </a:ln>
          <a:effectLst>
            <a:outerShdw blurRad="50800" dist="38100" dir="5400000" algn="tl" rotWithShape="0">
              <a:srgbClr val="000000">
                <a:alpha val="43000"/>
              </a:srgbClr>
            </a:outerShdw>
          </a:effectLst>
          <a:extLst>
            <a:ext uri="{91240B29-F687-4f45-9708-019B960494DF}">
              <a14:hiddenLine xmlns="" xmlns:a14="http://schemas.microsoft.com/office/drawing/2010/main" xmlns:p14="http://schemas.microsoft.com/office/powerpoint/2010/main" xmlns:a16="http://schemas.microsoft.com/office/drawing/2014/main" w="9525">
                <a:solidFill>
                  <a:srgbClr val="000000"/>
                </a:solidFill>
                <a:round/>
                <a:headEnd/>
                <a:tailEnd/>
              </a14:hiddenLine>
            </a:ext>
          </a:extLst>
        </p:spPr>
        <p:txBody>
          <a:bodyPr vert="horz" wrap="square" lIns="150781" tIns="75390" rIns="150781" bIns="75390" numCol="1" anchor="t" anchorCtr="0" compatLnSpc="1">
            <a:prstTxWarp prst="textNoShape">
              <a:avLst/>
            </a:prstTxWarp>
          </a:bodyPr>
          <a:lstStyle/>
          <a:p>
            <a:pPr defTabSz="1507846">
              <a:defRPr/>
            </a:pPr>
            <a:endParaRPr lang="en-US" sz="2968" dirty="0">
              <a:solidFill>
                <a:prstClr val="white"/>
              </a:solidFill>
              <a:latin typeface="Arial Nova"/>
            </a:endParaRPr>
          </a:p>
        </p:txBody>
      </p:sp>
      <p:sp>
        <p:nvSpPr>
          <p:cNvPr id="2" name="Title 1">
            <a:extLst>
              <a:ext uri="{FF2B5EF4-FFF2-40B4-BE49-F238E27FC236}">
                <a16:creationId xmlns:a16="http://schemas.microsoft.com/office/drawing/2014/main" id="{0D1F047C-C727-42A7-85C5-68C5AA1B1A93}"/>
              </a:ext>
            </a:extLst>
          </p:cNvPr>
          <p:cNvSpPr>
            <a:spLocks noGrp="1"/>
          </p:cNvSpPr>
          <p:nvPr>
            <p:ph type="ctrTitle"/>
          </p:nvPr>
        </p:nvSpPr>
        <p:spPr>
          <a:xfrm>
            <a:off x="12185740" y="2759968"/>
            <a:ext cx="5746740" cy="3991310"/>
          </a:xfrm>
        </p:spPr>
        <p:txBody>
          <a:bodyPr>
            <a:normAutofit/>
          </a:bodyPr>
          <a:lstStyle/>
          <a:p>
            <a:pPr algn="l"/>
            <a:r>
              <a:rPr lang="en-US" sz="6596" dirty="0"/>
              <a:t>How to score an ACR</a:t>
            </a:r>
          </a:p>
        </p:txBody>
      </p:sp>
      <p:sp>
        <p:nvSpPr>
          <p:cNvPr id="3" name="Subtitle 2">
            <a:extLst>
              <a:ext uri="{FF2B5EF4-FFF2-40B4-BE49-F238E27FC236}">
                <a16:creationId xmlns:a16="http://schemas.microsoft.com/office/drawing/2014/main" id="{DB93FB3F-A8D4-46D3-A1C6-C79C64563729}"/>
              </a:ext>
            </a:extLst>
          </p:cNvPr>
          <p:cNvSpPr>
            <a:spLocks noGrp="1"/>
          </p:cNvSpPr>
          <p:nvPr>
            <p:ph type="subTitle" idx="1"/>
          </p:nvPr>
        </p:nvSpPr>
        <p:spPr>
          <a:xfrm>
            <a:off x="12185744" y="6856655"/>
            <a:ext cx="5746739" cy="1692728"/>
          </a:xfrm>
        </p:spPr>
        <p:txBody>
          <a:bodyPr>
            <a:normAutofit/>
          </a:bodyPr>
          <a:lstStyle/>
          <a:p>
            <a:pPr algn="l"/>
            <a:r>
              <a:rPr lang="en-US" dirty="0">
                <a:solidFill>
                  <a:srgbClr val="5792BA"/>
                </a:solidFill>
              </a:rPr>
              <a:t>Robert Baker</a:t>
            </a:r>
          </a:p>
        </p:txBody>
      </p:sp>
    </p:spTree>
    <p:extLst>
      <p:ext uri="{BB962C8B-B14F-4D97-AF65-F5344CB8AC3E}">
        <p14:creationId xmlns:p14="http://schemas.microsoft.com/office/powerpoint/2010/main" val="15831201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86D4A05-AFD9-4D13-98E7-B23E4C9D78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97"/>
            <a:ext cx="20104100" cy="113085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507846"/>
            <a:endParaRPr lang="en-US" sz="2968">
              <a:solidFill>
                <a:prstClr val="white"/>
              </a:solidFill>
              <a:latin typeface="Arial Nova"/>
            </a:endParaRPr>
          </a:p>
        </p:txBody>
      </p:sp>
      <p:sp>
        <p:nvSpPr>
          <p:cNvPr id="2" name="Title 1">
            <a:extLst>
              <a:ext uri="{FF2B5EF4-FFF2-40B4-BE49-F238E27FC236}">
                <a16:creationId xmlns:a16="http://schemas.microsoft.com/office/drawing/2014/main" id="{DF07A4DB-BAA4-4CFD-9EAB-99AC479DFD34}"/>
              </a:ext>
            </a:extLst>
          </p:cNvPr>
          <p:cNvSpPr>
            <a:spLocks noGrp="1"/>
          </p:cNvSpPr>
          <p:nvPr>
            <p:ph type="title"/>
          </p:nvPr>
        </p:nvSpPr>
        <p:spPr>
          <a:xfrm>
            <a:off x="2260216" y="7266593"/>
            <a:ext cx="15566223" cy="1794621"/>
          </a:xfrm>
        </p:spPr>
        <p:txBody>
          <a:bodyPr vert="horz" lIns="150781" tIns="75390" rIns="150781" bIns="75390" rtlCol="0" anchor="b">
            <a:normAutofit/>
          </a:bodyPr>
          <a:lstStyle/>
          <a:p>
            <a:r>
              <a:rPr lang="en-US" sz="7915" dirty="0"/>
              <a:t>We want </a:t>
            </a:r>
            <a:r>
              <a:rPr lang="en-US" sz="7915" dirty="0">
                <a:solidFill>
                  <a:srgbClr val="FFFF00"/>
                </a:solidFill>
              </a:rPr>
              <a:t>accessible products</a:t>
            </a:r>
          </a:p>
        </p:txBody>
      </p:sp>
      <p:pic>
        <p:nvPicPr>
          <p:cNvPr id="4" name="Picture 3" descr="icons:  eye, ear, brain, wheelchair">
            <a:extLst>
              <a:ext uri="{FF2B5EF4-FFF2-40B4-BE49-F238E27FC236}">
                <a16:creationId xmlns:a16="http://schemas.microsoft.com/office/drawing/2014/main" id="{76C797BA-1E8D-47D1-BE7E-E2BACDEC307B}"/>
              </a:ext>
            </a:extLst>
          </p:cNvPr>
          <p:cNvPicPr>
            <a:picLocks noChangeAspect="1"/>
          </p:cNvPicPr>
          <p:nvPr/>
        </p:nvPicPr>
        <p:blipFill>
          <a:blip r:embed="rId3"/>
          <a:stretch>
            <a:fillRect/>
          </a:stretch>
        </p:blipFill>
        <p:spPr>
          <a:xfrm>
            <a:off x="4986399" y="4181081"/>
            <a:ext cx="10113856" cy="2409869"/>
          </a:xfrm>
          <a:prstGeom prst="rect">
            <a:avLst/>
          </a:prstGeom>
        </p:spPr>
      </p:pic>
      <p:sp>
        <p:nvSpPr>
          <p:cNvPr id="5" name="Slide Number Placeholder 4">
            <a:extLst>
              <a:ext uri="{FF2B5EF4-FFF2-40B4-BE49-F238E27FC236}">
                <a16:creationId xmlns:a16="http://schemas.microsoft.com/office/drawing/2014/main" id="{787B6199-AACB-44C3-ABB3-FC63FA2F9035}"/>
              </a:ext>
            </a:extLst>
          </p:cNvPr>
          <p:cNvSpPr>
            <a:spLocks noGrp="1"/>
          </p:cNvSpPr>
          <p:nvPr>
            <p:ph type="sldNum" sz="quarter" idx="12"/>
          </p:nvPr>
        </p:nvSpPr>
        <p:spPr/>
        <p:txBody>
          <a:bodyPr/>
          <a:lstStyle/>
          <a:p>
            <a:pPr defTabSz="1507846"/>
            <a:fld id="{3A98EE3D-8CD1-4C3F-BD1C-C98C9596463C}" type="slidenum">
              <a:rPr lang="en-US">
                <a:solidFill>
                  <a:prstClr val="white">
                    <a:lumMod val="95000"/>
                  </a:prstClr>
                </a:solidFill>
                <a:effectLst>
                  <a:outerShdw blurRad="50800" dist="38100" dir="2700000" algn="tl" rotWithShape="0">
                    <a:prstClr val="black">
                      <a:alpha val="43000"/>
                    </a:prstClr>
                  </a:outerShdw>
                </a:effectLst>
                <a:latin typeface="Arial Nova"/>
              </a:rPr>
              <a:pPr defTabSz="1507846"/>
              <a:t>17</a:t>
            </a:fld>
            <a:endParaRPr lang="en-US" dirty="0">
              <a:solidFill>
                <a:prstClr val="white">
                  <a:lumMod val="95000"/>
                </a:prstClr>
              </a:solidFill>
              <a:effectLst>
                <a:outerShdw blurRad="50800" dist="38100" dir="2700000" algn="tl" rotWithShape="0">
                  <a:prstClr val="black">
                    <a:alpha val="43000"/>
                  </a:prstClr>
                </a:outerShdw>
              </a:effectLst>
              <a:latin typeface="Arial Nova"/>
            </a:endParaRPr>
          </a:p>
        </p:txBody>
      </p:sp>
    </p:spTree>
    <p:extLst>
      <p:ext uri="{BB962C8B-B14F-4D97-AF65-F5344CB8AC3E}">
        <p14:creationId xmlns:p14="http://schemas.microsoft.com/office/powerpoint/2010/main" val="10808008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4CA6C6-D449-4109-9332-0A7BE69C6EEF}"/>
              </a:ext>
            </a:extLst>
          </p:cNvPr>
          <p:cNvSpPr>
            <a:spLocks noGrp="1"/>
          </p:cNvSpPr>
          <p:nvPr>
            <p:ph type="title"/>
          </p:nvPr>
        </p:nvSpPr>
        <p:spPr/>
        <p:txBody>
          <a:bodyPr/>
          <a:lstStyle/>
          <a:p>
            <a:r>
              <a:rPr lang="en-US" u="sng" dirty="0"/>
              <a:t>How big is the challenge?</a:t>
            </a:r>
          </a:p>
        </p:txBody>
      </p:sp>
      <p:sp>
        <p:nvSpPr>
          <p:cNvPr id="3" name="Content Placeholder 2">
            <a:extLst>
              <a:ext uri="{FF2B5EF4-FFF2-40B4-BE49-F238E27FC236}">
                <a16:creationId xmlns:a16="http://schemas.microsoft.com/office/drawing/2014/main" id="{46925DE2-7243-4562-82DE-C736A80656C2}"/>
              </a:ext>
            </a:extLst>
          </p:cNvPr>
          <p:cNvSpPr>
            <a:spLocks noGrp="1"/>
          </p:cNvSpPr>
          <p:nvPr>
            <p:ph idx="1"/>
          </p:nvPr>
        </p:nvSpPr>
        <p:spPr>
          <a:xfrm>
            <a:off x="2957698" y="3078838"/>
            <a:ext cx="14171146" cy="7654555"/>
          </a:xfrm>
        </p:spPr>
        <p:txBody>
          <a:bodyPr>
            <a:normAutofit lnSpcReduction="10000"/>
          </a:bodyPr>
          <a:lstStyle/>
          <a:p>
            <a:pPr marL="60848" indent="0" algn="ctr">
              <a:buNone/>
            </a:pPr>
            <a:r>
              <a:rPr lang="en-US" dirty="0"/>
              <a:t>FY21 Federal Government IT Budget:  $91 Billion*</a:t>
            </a:r>
          </a:p>
          <a:p>
            <a:pPr marL="60848" indent="0" algn="ctr">
              <a:buNone/>
            </a:pPr>
            <a:endParaRPr lang="en-US" dirty="0"/>
          </a:p>
          <a:p>
            <a:pPr marL="60848" indent="0" algn="ctr">
              <a:buNone/>
            </a:pPr>
            <a:r>
              <a:rPr lang="en-US" dirty="0"/>
              <a:t>215 Section 508 Program Managers (including back-ups)</a:t>
            </a:r>
          </a:p>
          <a:p>
            <a:pPr marL="60848" indent="0" algn="ctr">
              <a:buNone/>
            </a:pPr>
            <a:endParaRPr lang="en-US" dirty="0"/>
          </a:p>
          <a:p>
            <a:pPr marL="60848" indent="0" algn="ctr">
              <a:buNone/>
            </a:pPr>
            <a:r>
              <a:rPr lang="en-US" dirty="0"/>
              <a:t>That’s $420 million in IT spend for every 508 Program Manager!</a:t>
            </a:r>
          </a:p>
          <a:p>
            <a:pPr marL="60848" indent="0" algn="ctr">
              <a:buNone/>
            </a:pPr>
            <a:endParaRPr lang="en-US" dirty="0"/>
          </a:p>
          <a:p>
            <a:pPr marL="60848" indent="0" algn="ctr">
              <a:buNone/>
            </a:pPr>
            <a:r>
              <a:rPr lang="en-US" dirty="0">
                <a:solidFill>
                  <a:srgbClr val="FFFF00"/>
                </a:solidFill>
              </a:rPr>
              <a:t>How many ACRs does each 508 Program Manager need to review each year to cover all this IT spend?</a:t>
            </a:r>
          </a:p>
          <a:p>
            <a:pPr marL="60848" indent="0" algn="ctr">
              <a:buNone/>
            </a:pPr>
            <a:endParaRPr lang="en-US" dirty="0">
              <a:solidFill>
                <a:srgbClr val="FFFF00"/>
              </a:solidFill>
            </a:endParaRPr>
          </a:p>
          <a:p>
            <a:pPr marL="60848" indent="0" algn="r">
              <a:buNone/>
            </a:pPr>
            <a:r>
              <a:rPr lang="en-US" sz="1649" dirty="0"/>
              <a:t>* Source – Federal IT Dashboard</a:t>
            </a:r>
          </a:p>
        </p:txBody>
      </p:sp>
      <p:sp>
        <p:nvSpPr>
          <p:cNvPr id="4" name="Slide Number Placeholder 3">
            <a:extLst>
              <a:ext uri="{FF2B5EF4-FFF2-40B4-BE49-F238E27FC236}">
                <a16:creationId xmlns:a16="http://schemas.microsoft.com/office/drawing/2014/main" id="{6888A99D-2129-4D43-9A7F-D29AAF3BC714}"/>
              </a:ext>
            </a:extLst>
          </p:cNvPr>
          <p:cNvSpPr>
            <a:spLocks noGrp="1"/>
          </p:cNvSpPr>
          <p:nvPr>
            <p:ph type="sldNum" sz="quarter" idx="12"/>
          </p:nvPr>
        </p:nvSpPr>
        <p:spPr/>
        <p:txBody>
          <a:bodyPr/>
          <a:lstStyle/>
          <a:p>
            <a:pPr defTabSz="1507846"/>
            <a:fld id="{3A98EE3D-8CD1-4C3F-BD1C-C98C9596463C}" type="slidenum">
              <a:rPr lang="en-US">
                <a:solidFill>
                  <a:prstClr val="white">
                    <a:lumMod val="95000"/>
                  </a:prstClr>
                </a:solidFill>
                <a:effectLst>
                  <a:outerShdw blurRad="50800" dist="38100" dir="2700000" algn="tl" rotWithShape="0">
                    <a:prstClr val="black">
                      <a:alpha val="43000"/>
                    </a:prstClr>
                  </a:outerShdw>
                </a:effectLst>
                <a:latin typeface="Arial Nova"/>
              </a:rPr>
              <a:pPr defTabSz="1507846"/>
              <a:t>18</a:t>
            </a:fld>
            <a:endParaRPr lang="en-US" dirty="0">
              <a:solidFill>
                <a:prstClr val="white">
                  <a:lumMod val="95000"/>
                </a:prstClr>
              </a:solidFill>
              <a:effectLst>
                <a:outerShdw blurRad="50800" dist="38100" dir="2700000" algn="tl" rotWithShape="0">
                  <a:prstClr val="black">
                    <a:alpha val="43000"/>
                  </a:prstClr>
                </a:outerShdw>
              </a:effectLst>
              <a:latin typeface="Arial Nova"/>
            </a:endParaRPr>
          </a:p>
        </p:txBody>
      </p:sp>
    </p:spTree>
    <p:extLst>
      <p:ext uri="{BB962C8B-B14F-4D97-AF65-F5344CB8AC3E}">
        <p14:creationId xmlns:p14="http://schemas.microsoft.com/office/powerpoint/2010/main" val="8563206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CE149-B5D5-4F0D-9DF1-DBE2ADA7FE74}"/>
              </a:ext>
            </a:extLst>
          </p:cNvPr>
          <p:cNvSpPr>
            <a:spLocks noGrp="1"/>
          </p:cNvSpPr>
          <p:nvPr>
            <p:ph type="title"/>
          </p:nvPr>
        </p:nvSpPr>
        <p:spPr/>
        <p:txBody>
          <a:bodyPr/>
          <a:lstStyle/>
          <a:p>
            <a:r>
              <a:rPr lang="en-US" u="sng" dirty="0"/>
              <a:t>A Riddle</a:t>
            </a:r>
          </a:p>
        </p:txBody>
      </p:sp>
      <p:sp>
        <p:nvSpPr>
          <p:cNvPr id="3" name="Content Placeholder 2">
            <a:extLst>
              <a:ext uri="{FF2B5EF4-FFF2-40B4-BE49-F238E27FC236}">
                <a16:creationId xmlns:a16="http://schemas.microsoft.com/office/drawing/2014/main" id="{772467D6-ABAC-411A-A403-EF3B21F17B61}"/>
              </a:ext>
            </a:extLst>
          </p:cNvPr>
          <p:cNvSpPr>
            <a:spLocks noGrp="1"/>
          </p:cNvSpPr>
          <p:nvPr>
            <p:ph idx="1"/>
          </p:nvPr>
        </p:nvSpPr>
        <p:spPr>
          <a:xfrm>
            <a:off x="2747601" y="3424377"/>
            <a:ext cx="14591339" cy="6125466"/>
          </a:xfrm>
        </p:spPr>
        <p:txBody>
          <a:bodyPr/>
          <a:lstStyle/>
          <a:p>
            <a:pPr marL="60848" indent="0" algn="ctr">
              <a:buNone/>
            </a:pPr>
            <a:r>
              <a:rPr lang="en-US" dirty="0"/>
              <a:t>How can each government Section 508 Program Manager </a:t>
            </a:r>
          </a:p>
          <a:p>
            <a:pPr marL="60848" indent="0" algn="ctr">
              <a:buNone/>
            </a:pPr>
            <a:endParaRPr lang="en-US" dirty="0"/>
          </a:p>
          <a:p>
            <a:pPr marL="60848" indent="0" algn="ctr">
              <a:buNone/>
            </a:pPr>
            <a:r>
              <a:rPr lang="en-US" dirty="0"/>
              <a:t>ensure that </a:t>
            </a:r>
            <a:r>
              <a:rPr lang="en-US" dirty="0">
                <a:solidFill>
                  <a:srgbClr val="FFFF00"/>
                </a:solidFill>
              </a:rPr>
              <a:t>all COTS products </a:t>
            </a:r>
            <a:r>
              <a:rPr lang="en-US" dirty="0"/>
              <a:t>are reviewed, scored and compared for Section 508 conformance </a:t>
            </a:r>
          </a:p>
          <a:p>
            <a:pPr marL="60848" indent="0" algn="ctr">
              <a:buNone/>
            </a:pPr>
            <a:endParaRPr lang="en-US" dirty="0"/>
          </a:p>
          <a:p>
            <a:pPr marL="60848" indent="0" algn="ctr">
              <a:buNone/>
            </a:pPr>
            <a:r>
              <a:rPr lang="en-US" dirty="0"/>
              <a:t>to help the acquisition process </a:t>
            </a:r>
            <a:r>
              <a:rPr lang="en-US" dirty="0">
                <a:solidFill>
                  <a:srgbClr val="FFFF00"/>
                </a:solidFill>
              </a:rPr>
              <a:t>select the most accessible products</a:t>
            </a:r>
            <a:r>
              <a:rPr lang="en-US" dirty="0"/>
              <a:t> available?</a:t>
            </a:r>
          </a:p>
        </p:txBody>
      </p:sp>
      <p:sp>
        <p:nvSpPr>
          <p:cNvPr id="4" name="Slide Number Placeholder 3">
            <a:extLst>
              <a:ext uri="{FF2B5EF4-FFF2-40B4-BE49-F238E27FC236}">
                <a16:creationId xmlns:a16="http://schemas.microsoft.com/office/drawing/2014/main" id="{3E2B2021-039D-4F3C-A0A1-B81754672DBA}"/>
              </a:ext>
            </a:extLst>
          </p:cNvPr>
          <p:cNvSpPr>
            <a:spLocks noGrp="1"/>
          </p:cNvSpPr>
          <p:nvPr>
            <p:ph type="sldNum" sz="quarter" idx="12"/>
          </p:nvPr>
        </p:nvSpPr>
        <p:spPr/>
        <p:txBody>
          <a:bodyPr/>
          <a:lstStyle/>
          <a:p>
            <a:pPr defTabSz="1507846"/>
            <a:fld id="{3A98EE3D-8CD1-4C3F-BD1C-C98C9596463C}" type="slidenum">
              <a:rPr lang="en-US">
                <a:solidFill>
                  <a:prstClr val="white">
                    <a:lumMod val="95000"/>
                  </a:prstClr>
                </a:solidFill>
                <a:effectLst>
                  <a:outerShdw blurRad="50800" dist="38100" dir="2700000" algn="tl" rotWithShape="0">
                    <a:prstClr val="black">
                      <a:alpha val="43000"/>
                    </a:prstClr>
                  </a:outerShdw>
                </a:effectLst>
                <a:latin typeface="Arial Nova"/>
              </a:rPr>
              <a:pPr defTabSz="1507846"/>
              <a:t>19</a:t>
            </a:fld>
            <a:endParaRPr lang="en-US" dirty="0">
              <a:solidFill>
                <a:prstClr val="white">
                  <a:lumMod val="95000"/>
                </a:prstClr>
              </a:solidFill>
              <a:effectLst>
                <a:outerShdw blurRad="50800" dist="38100" dir="2700000" algn="tl" rotWithShape="0">
                  <a:prstClr val="black">
                    <a:alpha val="43000"/>
                  </a:prstClr>
                </a:outerShdw>
              </a:effectLst>
              <a:latin typeface="Arial Nova"/>
            </a:endParaRPr>
          </a:p>
        </p:txBody>
      </p:sp>
    </p:spTree>
    <p:extLst>
      <p:ext uri="{BB962C8B-B14F-4D97-AF65-F5344CB8AC3E}">
        <p14:creationId xmlns:p14="http://schemas.microsoft.com/office/powerpoint/2010/main" val="27013800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72"/>
        <p:cNvGrpSpPr/>
        <p:nvPr/>
      </p:nvGrpSpPr>
      <p:grpSpPr>
        <a:xfrm>
          <a:off x="0" y="0"/>
          <a:ext cx="0" cy="0"/>
          <a:chOff x="0" y="0"/>
          <a:chExt cx="0" cy="0"/>
        </a:xfrm>
      </p:grpSpPr>
      <p:sp>
        <p:nvSpPr>
          <p:cNvPr id="573" name="Google Shape;573;p60"/>
          <p:cNvSpPr txBox="1">
            <a:spLocks noGrp="1"/>
          </p:cNvSpPr>
          <p:nvPr>
            <p:ph type="title"/>
          </p:nvPr>
        </p:nvSpPr>
        <p:spPr>
          <a:xfrm>
            <a:off x="965960" y="171723"/>
            <a:ext cx="17661663" cy="1935218"/>
          </a:xfrm>
          <a:prstGeom prst="rect">
            <a:avLst/>
          </a:prstGeom>
        </p:spPr>
        <p:txBody>
          <a:bodyPr spcFirstLastPara="1" wrap="square" lIns="201008" tIns="201008" rIns="201008" bIns="201008" anchor="b" anchorCtr="0">
            <a:noAutofit/>
          </a:bodyPr>
          <a:lstStyle/>
          <a:p>
            <a:r>
              <a:rPr lang="en-US" dirty="0"/>
              <a:t>Today’s Agenda</a:t>
            </a:r>
            <a:endParaRPr dirty="0"/>
          </a:p>
        </p:txBody>
      </p:sp>
      <p:graphicFrame>
        <p:nvGraphicFramePr>
          <p:cNvPr id="4" name="Table 8">
            <a:extLst>
              <a:ext uri="{FF2B5EF4-FFF2-40B4-BE49-F238E27FC236}">
                <a16:creationId xmlns:a16="http://schemas.microsoft.com/office/drawing/2014/main" id="{69CB92D2-6D0D-4A2C-88C2-853F0D83F9B5}"/>
              </a:ext>
            </a:extLst>
          </p:cNvPr>
          <p:cNvGraphicFramePr>
            <a:graphicFrameLocks noGrp="1"/>
          </p:cNvGraphicFramePr>
          <p:nvPr>
            <p:extLst>
              <p:ext uri="{D42A27DB-BD31-4B8C-83A1-F6EECF244321}">
                <p14:modId xmlns:p14="http://schemas.microsoft.com/office/powerpoint/2010/main" val="4018281307"/>
              </p:ext>
            </p:extLst>
          </p:nvPr>
        </p:nvGraphicFramePr>
        <p:xfrm>
          <a:off x="423333" y="2414768"/>
          <a:ext cx="18982267" cy="7920515"/>
        </p:xfrm>
        <a:graphic>
          <a:graphicData uri="http://schemas.openxmlformats.org/drawingml/2006/table">
            <a:tbl>
              <a:tblPr firstRow="1" bandRow="1">
                <a:tableStyleId>{7DF18680-E054-41AD-8BC1-D1AEF772440D}</a:tableStyleId>
              </a:tblPr>
              <a:tblGrid>
                <a:gridCol w="7530392">
                  <a:extLst>
                    <a:ext uri="{9D8B030D-6E8A-4147-A177-3AD203B41FA5}">
                      <a16:colId xmlns:a16="http://schemas.microsoft.com/office/drawing/2014/main" val="3721132887"/>
                    </a:ext>
                  </a:extLst>
                </a:gridCol>
                <a:gridCol w="11451875">
                  <a:extLst>
                    <a:ext uri="{9D8B030D-6E8A-4147-A177-3AD203B41FA5}">
                      <a16:colId xmlns:a16="http://schemas.microsoft.com/office/drawing/2014/main" val="1645250200"/>
                    </a:ext>
                  </a:extLst>
                </a:gridCol>
              </a:tblGrid>
              <a:tr h="635795">
                <a:tc>
                  <a:txBody>
                    <a:bodyPr/>
                    <a:lstStyle/>
                    <a:p>
                      <a:pPr algn="ctr"/>
                      <a:r>
                        <a:rPr lang="en-US" sz="3200" dirty="0">
                          <a:solidFill>
                            <a:schemeClr val="tx1"/>
                          </a:solidFill>
                        </a:rPr>
                        <a:t> Topic</a:t>
                      </a:r>
                    </a:p>
                  </a:txBody>
                  <a:tcPr>
                    <a:solidFill>
                      <a:srgbClr val="002060"/>
                    </a:solidFill>
                  </a:tcPr>
                </a:tc>
                <a:tc>
                  <a:txBody>
                    <a:bodyPr/>
                    <a:lstStyle/>
                    <a:p>
                      <a:pPr algn="ctr"/>
                      <a:r>
                        <a:rPr lang="en-US" sz="3200" dirty="0">
                          <a:solidFill>
                            <a:schemeClr val="tx1"/>
                          </a:solidFill>
                        </a:rPr>
                        <a:t>Speaker</a:t>
                      </a:r>
                    </a:p>
                  </a:txBody>
                  <a:tcPr>
                    <a:solidFill>
                      <a:srgbClr val="002060"/>
                    </a:solidFill>
                  </a:tcPr>
                </a:tc>
                <a:extLst>
                  <a:ext uri="{0D108BD9-81ED-4DB2-BD59-A6C34878D82A}">
                    <a16:rowId xmlns:a16="http://schemas.microsoft.com/office/drawing/2014/main" val="3575693888"/>
                  </a:ext>
                </a:extLst>
              </a:tr>
              <a:tr h="1140930">
                <a:tc>
                  <a:txBody>
                    <a:bodyPr/>
                    <a:lstStyle/>
                    <a:p>
                      <a:pPr marL="457200" marR="0" indent="-457200" algn="l" defTabSz="1507937" rtl="0">
                        <a:lnSpc>
                          <a:spcPct val="100000"/>
                        </a:lnSpc>
                        <a:spcBef>
                          <a:spcPts val="0"/>
                        </a:spcBef>
                        <a:spcAft>
                          <a:spcPts val="0"/>
                        </a:spcAft>
                        <a:buClr>
                          <a:srgbClr val="000000"/>
                        </a:buClr>
                        <a:buFont typeface="Arial" panose="020B0604020202020204" pitchFamily="34" charset="0"/>
                        <a:buChar char="•"/>
                      </a:pPr>
                      <a:r>
                        <a:rPr lang="en-US" sz="2600" b="0" u="none" strike="noStrike" cap="none" dirty="0">
                          <a:solidFill>
                            <a:prstClr val="black"/>
                          </a:solidFill>
                          <a:sym typeface="Arial"/>
                        </a:rPr>
                        <a:t>Introduction: Challenges with Accessibility Conformance Reports </a:t>
                      </a:r>
                      <a:endParaRPr lang="en-US" sz="2600" b="0" i="0" u="none" strike="noStrike" cap="none" dirty="0">
                        <a:solidFill>
                          <a:prstClr val="black"/>
                        </a:solidFill>
                        <a:latin typeface="Calibri" panose="020F0502020204030204"/>
                        <a:ea typeface="+mn-ea"/>
                        <a:cs typeface="+mn-cs"/>
                        <a:sym typeface="Arial"/>
                      </a:endParaRPr>
                    </a:p>
                  </a:txBody>
                  <a:tcPr anchor="ctr"/>
                </a:tc>
                <a:tc>
                  <a:txBody>
                    <a:bodyPr/>
                    <a:lstStyle/>
                    <a:p>
                      <a:pPr marL="0" marR="0" indent="0" algn="l" defTabSz="1507937" rtl="0">
                        <a:lnSpc>
                          <a:spcPct val="100000"/>
                        </a:lnSpc>
                        <a:spcBef>
                          <a:spcPts val="0"/>
                        </a:spcBef>
                        <a:spcAft>
                          <a:spcPts val="0"/>
                        </a:spcAft>
                        <a:buClr>
                          <a:srgbClr val="000000"/>
                        </a:buClr>
                        <a:buFont typeface="Arial" panose="020B0604020202020204" pitchFamily="34" charset="0"/>
                        <a:buNone/>
                      </a:pPr>
                      <a:r>
                        <a:rPr lang="en-US" sz="2600" b="0" u="none" strike="noStrike" cap="none" dirty="0">
                          <a:solidFill>
                            <a:prstClr val="black"/>
                          </a:solidFill>
                          <a:sym typeface="Arial"/>
                        </a:rPr>
                        <a:t>John Sullivan</a:t>
                      </a:r>
                    </a:p>
                    <a:p>
                      <a:pPr marL="342900" marR="0" indent="-342900" algn="l" defTabSz="1507937" rtl="0">
                        <a:lnSpc>
                          <a:spcPct val="100000"/>
                        </a:lnSpc>
                        <a:spcBef>
                          <a:spcPts val="0"/>
                        </a:spcBef>
                        <a:spcAft>
                          <a:spcPts val="0"/>
                        </a:spcAft>
                        <a:buClr>
                          <a:srgbClr val="000000"/>
                        </a:buClr>
                        <a:buFont typeface="Arial" panose="020B0604020202020204" pitchFamily="34" charset="0"/>
                        <a:buChar char="•"/>
                      </a:pPr>
                      <a:r>
                        <a:rPr lang="en-US" sz="2600" b="0" u="none" strike="noStrike" cap="none" dirty="0">
                          <a:solidFill>
                            <a:prstClr val="black"/>
                          </a:solidFill>
                          <a:sym typeface="Arial"/>
                        </a:rPr>
                        <a:t>Director: Government-wide Digital Services Division and Government-wide IT Accessibility Program</a:t>
                      </a:r>
                      <a:endParaRPr lang="en-US" sz="2600" b="0" i="0" u="none" strike="noStrike" cap="none" dirty="0">
                        <a:solidFill>
                          <a:prstClr val="black"/>
                        </a:solidFill>
                        <a:latin typeface="Calibri" panose="020F0502020204030204"/>
                        <a:ea typeface="+mn-ea"/>
                        <a:cs typeface="+mn-cs"/>
                        <a:sym typeface="Arial"/>
                      </a:endParaRPr>
                    </a:p>
                  </a:txBody>
                  <a:tcPr anchor="ctr"/>
                </a:tc>
                <a:extLst>
                  <a:ext uri="{0D108BD9-81ED-4DB2-BD59-A6C34878D82A}">
                    <a16:rowId xmlns:a16="http://schemas.microsoft.com/office/drawing/2014/main" val="2205902232"/>
                  </a:ext>
                </a:extLst>
              </a:tr>
              <a:tr h="795193">
                <a:tc>
                  <a:txBody>
                    <a:bodyPr/>
                    <a:lstStyle/>
                    <a:p>
                      <a:pPr marL="457200" marR="0" indent="-457200" algn="l" defTabSz="1507937" rtl="0">
                        <a:lnSpc>
                          <a:spcPct val="100000"/>
                        </a:lnSpc>
                        <a:spcBef>
                          <a:spcPts val="0"/>
                        </a:spcBef>
                        <a:spcAft>
                          <a:spcPts val="0"/>
                        </a:spcAft>
                        <a:buClr>
                          <a:srgbClr val="000000"/>
                        </a:buClr>
                        <a:buFont typeface="Arial" panose="020B0604020202020204" pitchFamily="34" charset="0"/>
                        <a:buChar char="•"/>
                      </a:pPr>
                      <a:r>
                        <a:rPr lang="en-US" sz="2600" b="0" u="none" strike="noStrike" cap="none" dirty="0">
                          <a:solidFill>
                            <a:prstClr val="black"/>
                          </a:solidFill>
                          <a:sym typeface="Arial"/>
                        </a:rPr>
                        <a:t>Information Technology Industry Council (ITI) VPAT</a:t>
                      </a:r>
                      <a:r>
                        <a:rPr lang="en-US" sz="2600" u="none" strike="noStrike" dirty="0">
                          <a:solidFill>
                            <a:srgbClr val="000000"/>
                          </a:solidFill>
                          <a:effectLst/>
                        </a:rPr>
                        <a:t>™</a:t>
                      </a:r>
                      <a:r>
                        <a:rPr lang="en-US" sz="2600" b="0" u="none" strike="noStrike" cap="none" dirty="0">
                          <a:solidFill>
                            <a:prstClr val="black"/>
                          </a:solidFill>
                          <a:sym typeface="Arial"/>
                        </a:rPr>
                        <a:t> Training to ITI Industry Membership</a:t>
                      </a:r>
                      <a:endParaRPr lang="en-US" sz="2600" b="0" i="0" u="none" strike="noStrike" cap="none" dirty="0">
                        <a:solidFill>
                          <a:prstClr val="black"/>
                        </a:solidFill>
                        <a:latin typeface="Calibri" panose="020F0502020204030204"/>
                        <a:ea typeface="+mn-ea"/>
                        <a:cs typeface="+mn-cs"/>
                        <a:sym typeface="Arial"/>
                      </a:endParaRPr>
                    </a:p>
                  </a:txBody>
                  <a:tcPr anchor="ctr"/>
                </a:tc>
                <a:tc>
                  <a:txBody>
                    <a:bodyPr/>
                    <a:lstStyle/>
                    <a:p>
                      <a:pPr marL="0" marR="0" lvl="0" indent="0" algn="l" defTabSz="1507937" rtl="0"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en" sz="2600" b="0" u="none" strike="noStrike" cap="none" dirty="0">
                          <a:solidFill>
                            <a:prstClr val="black"/>
                          </a:solidFill>
                          <a:sym typeface="Arial"/>
                        </a:rPr>
                        <a:t>Michele Van Doozer, representing ITI </a:t>
                      </a:r>
                    </a:p>
                    <a:p>
                      <a:pPr marL="342900" marR="0" lvl="0" indent="-342900" algn="l" defTabSz="1507937"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 sz="2600" b="0" u="none" strike="noStrike" cap="none" dirty="0">
                          <a:solidFill>
                            <a:prstClr val="black"/>
                          </a:solidFill>
                          <a:sym typeface="Arial"/>
                        </a:rPr>
                        <a:t>Senior Accessibility Program Manager, Oracle Corporation</a:t>
                      </a:r>
                      <a:endParaRPr lang="en-US" sz="2600" b="0" i="0" u="none" strike="noStrike" cap="none" dirty="0">
                        <a:solidFill>
                          <a:prstClr val="black"/>
                        </a:solidFill>
                        <a:latin typeface="Calibri" panose="020F0502020204030204"/>
                        <a:ea typeface="+mn-ea"/>
                        <a:cs typeface="+mn-cs"/>
                        <a:sym typeface="Arial"/>
                      </a:endParaRPr>
                    </a:p>
                  </a:txBody>
                  <a:tcPr anchor="ctr"/>
                </a:tc>
                <a:extLst>
                  <a:ext uri="{0D108BD9-81ED-4DB2-BD59-A6C34878D82A}">
                    <a16:rowId xmlns:a16="http://schemas.microsoft.com/office/drawing/2014/main" val="3593379764"/>
                  </a:ext>
                </a:extLst>
              </a:tr>
              <a:tr h="1140930">
                <a:tc>
                  <a:txBody>
                    <a:bodyPr/>
                    <a:lstStyle/>
                    <a:p>
                      <a:pPr marL="457200" marR="0" indent="-457200" algn="l" defTabSz="1507937" rtl="0">
                        <a:lnSpc>
                          <a:spcPct val="100000"/>
                        </a:lnSpc>
                        <a:spcBef>
                          <a:spcPts val="0"/>
                        </a:spcBef>
                        <a:spcAft>
                          <a:spcPts val="0"/>
                        </a:spcAft>
                        <a:buClr>
                          <a:srgbClr val="000000"/>
                        </a:buClr>
                        <a:buFont typeface="Arial" panose="020B0604020202020204" pitchFamily="34" charset="0"/>
                        <a:buChar char="•"/>
                      </a:pPr>
                      <a:r>
                        <a:rPr lang="en-US" sz="2600" b="0" u="none" strike="noStrike" cap="none" dirty="0">
                          <a:solidFill>
                            <a:prstClr val="black"/>
                          </a:solidFill>
                          <a:sym typeface="Arial"/>
                        </a:rPr>
                        <a:t>State Government Approaches: Validating Accessibility of Vendor Offerings</a:t>
                      </a:r>
                      <a:endParaRPr lang="en-US" sz="2600" b="0" i="0" u="none" strike="noStrike" cap="none" dirty="0">
                        <a:solidFill>
                          <a:prstClr val="black"/>
                        </a:solidFill>
                        <a:latin typeface="Calibri" panose="020F0502020204030204"/>
                        <a:ea typeface="+mn-ea"/>
                        <a:cs typeface="+mn-cs"/>
                        <a:sym typeface="Arial"/>
                      </a:endParaRPr>
                    </a:p>
                  </a:txBody>
                  <a:tcPr anchor="ctr"/>
                </a:tc>
                <a:tc>
                  <a:txBody>
                    <a:bodyPr/>
                    <a:lstStyle/>
                    <a:p>
                      <a:pPr marL="0" marR="0" indent="0" algn="l" defTabSz="1507937" rtl="0">
                        <a:lnSpc>
                          <a:spcPct val="100000"/>
                        </a:lnSpc>
                        <a:spcBef>
                          <a:spcPts val="0"/>
                        </a:spcBef>
                        <a:spcAft>
                          <a:spcPts val="0"/>
                        </a:spcAft>
                        <a:buClr>
                          <a:srgbClr val="000000"/>
                        </a:buClr>
                        <a:buFont typeface="Arial" panose="020B0604020202020204" pitchFamily="34" charset="0"/>
                        <a:buNone/>
                      </a:pPr>
                      <a:r>
                        <a:rPr lang="en-US" sz="2600" b="0" u="none" strike="noStrike" cap="none" dirty="0">
                          <a:solidFill>
                            <a:prstClr val="black"/>
                          </a:solidFill>
                          <a:sym typeface="Arial"/>
                        </a:rPr>
                        <a:t>John Sullivan, speaking to State Government Approaches of:</a:t>
                      </a:r>
                    </a:p>
                    <a:p>
                      <a:pPr marL="457200" marR="0" indent="-457200" algn="l" defTabSz="1507937" rtl="0">
                        <a:lnSpc>
                          <a:spcPct val="100000"/>
                        </a:lnSpc>
                        <a:spcBef>
                          <a:spcPts val="0"/>
                        </a:spcBef>
                        <a:spcAft>
                          <a:spcPts val="0"/>
                        </a:spcAft>
                        <a:buClr>
                          <a:srgbClr val="000000"/>
                        </a:buClr>
                        <a:buFont typeface="Arial" panose="020B0604020202020204" pitchFamily="34" charset="0"/>
                        <a:buChar char="•"/>
                      </a:pPr>
                      <a:r>
                        <a:rPr lang="en" sz="2600" b="0" u="none" strike="noStrike" cap="none" dirty="0">
                          <a:solidFill>
                            <a:prstClr val="black"/>
                          </a:solidFill>
                          <a:sym typeface="Arial"/>
                        </a:rPr>
                        <a:t>Jay Wyant, State of Minnesota Chief Information Accessibility Officer </a:t>
                      </a:r>
                    </a:p>
                    <a:p>
                      <a:pPr marL="457200" marR="0" indent="-457200" algn="l" defTabSz="1507937" rtl="0">
                        <a:lnSpc>
                          <a:spcPct val="100000"/>
                        </a:lnSpc>
                        <a:spcBef>
                          <a:spcPts val="0"/>
                        </a:spcBef>
                        <a:spcAft>
                          <a:spcPts val="0"/>
                        </a:spcAft>
                        <a:buClr>
                          <a:srgbClr val="000000"/>
                        </a:buClr>
                        <a:buFont typeface="Arial" panose="020B0604020202020204" pitchFamily="34" charset="0"/>
                        <a:buChar char="•"/>
                      </a:pPr>
                      <a:r>
                        <a:rPr lang="en" sz="2600" b="0" u="none" strike="noStrike" cap="none" dirty="0">
                          <a:solidFill>
                            <a:prstClr val="black"/>
                          </a:solidFill>
                          <a:sym typeface="Arial"/>
                        </a:rPr>
                        <a:t>Jeff Kline, Program Director Texas Statewide EIR Accessibiity Program </a:t>
                      </a:r>
                      <a:endParaRPr lang="en-US" sz="2600" b="0" i="0" u="none" strike="noStrike" cap="none" dirty="0">
                        <a:solidFill>
                          <a:prstClr val="black"/>
                        </a:solidFill>
                        <a:latin typeface="Calibri" panose="020F0502020204030204"/>
                        <a:ea typeface="+mn-ea"/>
                        <a:cs typeface="+mn-cs"/>
                        <a:sym typeface="Arial"/>
                      </a:endParaRPr>
                    </a:p>
                  </a:txBody>
                  <a:tcPr anchor="ctr"/>
                </a:tc>
                <a:extLst>
                  <a:ext uri="{0D108BD9-81ED-4DB2-BD59-A6C34878D82A}">
                    <a16:rowId xmlns:a16="http://schemas.microsoft.com/office/drawing/2014/main" val="3348522738"/>
                  </a:ext>
                </a:extLst>
              </a:tr>
              <a:tr h="1140930">
                <a:tc>
                  <a:txBody>
                    <a:bodyPr/>
                    <a:lstStyle/>
                    <a:p>
                      <a:pPr marL="457200" marR="0" indent="-457200" algn="l" defTabSz="1507937" rtl="0">
                        <a:lnSpc>
                          <a:spcPct val="100000"/>
                        </a:lnSpc>
                        <a:spcBef>
                          <a:spcPts val="0"/>
                        </a:spcBef>
                        <a:spcAft>
                          <a:spcPts val="0"/>
                        </a:spcAft>
                        <a:buClr>
                          <a:srgbClr val="000000"/>
                        </a:buClr>
                        <a:buFont typeface="Arial" panose="020B0604020202020204" pitchFamily="34" charset="0"/>
                        <a:buChar char="•"/>
                      </a:pPr>
                      <a:r>
                        <a:rPr lang="en-US" sz="2600" b="0" u="none" strike="noStrike" cap="none" dirty="0">
                          <a:solidFill>
                            <a:prstClr val="black"/>
                          </a:solidFill>
                          <a:sym typeface="Arial"/>
                        </a:rPr>
                        <a:t>How to Score an ACR</a:t>
                      </a:r>
                      <a:endParaRPr lang="en-US" sz="2600" b="0" i="0" u="none" strike="noStrike" cap="none" dirty="0">
                        <a:solidFill>
                          <a:prstClr val="black"/>
                        </a:solidFill>
                        <a:latin typeface="Calibri" panose="020F0502020204030204"/>
                        <a:ea typeface="+mn-ea"/>
                        <a:cs typeface="+mn-cs"/>
                        <a:sym typeface="Arial"/>
                      </a:endParaRPr>
                    </a:p>
                  </a:txBody>
                  <a:tcPr anchor="ctr"/>
                </a:tc>
                <a:tc>
                  <a:txBody>
                    <a:bodyPr/>
                    <a:lstStyle/>
                    <a:p>
                      <a:pPr marL="0" marR="0" lvl="0" indent="0" algn="l" defTabSz="1507937" rtl="0"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en" sz="2600" b="0" u="none" strike="noStrike" cap="none" dirty="0">
                          <a:solidFill>
                            <a:prstClr val="black"/>
                          </a:solidFill>
                          <a:sym typeface="Arial"/>
                        </a:rPr>
                        <a:t>Robert Baker, </a:t>
                      </a:r>
                    </a:p>
                    <a:p>
                      <a:pPr marL="285750" marR="0" lvl="0" indent="-285750" algn="l" defTabSz="1507937"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 sz="2600" b="0" u="none" strike="noStrike" cap="none" dirty="0">
                          <a:solidFill>
                            <a:prstClr val="black"/>
                          </a:solidFill>
                          <a:sym typeface="Arial"/>
                        </a:rPr>
                        <a:t>Section 508 Compliance Director, DHS Office of Accesibile Systems and Technology</a:t>
                      </a:r>
                      <a:endParaRPr lang="en" sz="2600" b="0" i="0" u="none" strike="noStrike" cap="none" dirty="0">
                        <a:solidFill>
                          <a:prstClr val="black"/>
                        </a:solidFill>
                        <a:latin typeface="Calibri" panose="020F0502020204030204"/>
                        <a:ea typeface="+mn-ea"/>
                        <a:cs typeface="+mn-cs"/>
                        <a:sym typeface="Arial"/>
                      </a:endParaRPr>
                    </a:p>
                  </a:txBody>
                  <a:tcPr anchor="ctr"/>
                </a:tc>
                <a:extLst>
                  <a:ext uri="{0D108BD9-81ED-4DB2-BD59-A6C34878D82A}">
                    <a16:rowId xmlns:a16="http://schemas.microsoft.com/office/drawing/2014/main" val="244461122"/>
                  </a:ext>
                </a:extLst>
              </a:tr>
              <a:tr h="1140930">
                <a:tc>
                  <a:txBody>
                    <a:bodyPr/>
                    <a:lstStyle/>
                    <a:p>
                      <a:pPr marL="457200" marR="0" indent="-457200" algn="l" defTabSz="1507937" rtl="0">
                        <a:lnSpc>
                          <a:spcPct val="100000"/>
                        </a:lnSpc>
                        <a:spcBef>
                          <a:spcPts val="0"/>
                        </a:spcBef>
                        <a:spcAft>
                          <a:spcPts val="0"/>
                        </a:spcAft>
                        <a:buClr>
                          <a:srgbClr val="000000"/>
                        </a:buClr>
                        <a:buFont typeface="Arial" panose="020B0604020202020204" pitchFamily="34" charset="0"/>
                        <a:buChar char="•"/>
                      </a:pPr>
                      <a:r>
                        <a:rPr lang="en-US" sz="2600" b="0" u="none" strike="noStrike" cap="none" dirty="0">
                          <a:solidFill>
                            <a:prstClr val="black"/>
                          </a:solidFill>
                          <a:sym typeface="Arial"/>
                        </a:rPr>
                        <a:t>Obtaining and Evaluating Accessibility Conformance Reports</a:t>
                      </a:r>
                      <a:endParaRPr lang="en-US" sz="2600" b="0" i="0" u="none" strike="noStrike" cap="none" dirty="0">
                        <a:solidFill>
                          <a:prstClr val="black"/>
                        </a:solidFill>
                        <a:latin typeface="Calibri" panose="020F0502020204030204"/>
                        <a:ea typeface="+mn-ea"/>
                        <a:cs typeface="+mn-cs"/>
                        <a:sym typeface="Arial"/>
                      </a:endParaRPr>
                    </a:p>
                  </a:txBody>
                  <a:tcPr anchor="ctr"/>
                </a:tc>
                <a:tc>
                  <a:txBody>
                    <a:bodyPr/>
                    <a:lstStyle/>
                    <a:p>
                      <a:pPr marL="0" marR="0" indent="0" algn="l" defTabSz="1507937" rtl="0">
                        <a:lnSpc>
                          <a:spcPct val="100000"/>
                        </a:lnSpc>
                        <a:spcBef>
                          <a:spcPts val="0"/>
                        </a:spcBef>
                        <a:spcAft>
                          <a:spcPts val="0"/>
                        </a:spcAft>
                        <a:buClr>
                          <a:srgbClr val="000000"/>
                        </a:buClr>
                        <a:buFont typeface="Arial" panose="020B0604020202020204" pitchFamily="34" charset="0"/>
                        <a:buNone/>
                      </a:pPr>
                      <a:r>
                        <a:rPr lang="en-US" sz="2600" b="0" u="none" strike="noStrike" cap="none" dirty="0">
                          <a:solidFill>
                            <a:prstClr val="black"/>
                          </a:solidFill>
                          <a:sym typeface="Arial"/>
                        </a:rPr>
                        <a:t>Betsy Sirk </a:t>
                      </a:r>
                    </a:p>
                    <a:p>
                      <a:pPr marL="457200" marR="0" indent="-457200" algn="l" defTabSz="1507937" rtl="0">
                        <a:lnSpc>
                          <a:spcPct val="100000"/>
                        </a:lnSpc>
                        <a:spcBef>
                          <a:spcPts val="0"/>
                        </a:spcBef>
                        <a:spcAft>
                          <a:spcPts val="0"/>
                        </a:spcAft>
                        <a:buClr>
                          <a:srgbClr val="000000"/>
                        </a:buClr>
                        <a:buFont typeface="Arial" panose="020B0604020202020204" pitchFamily="34" charset="0"/>
                        <a:buChar char="•"/>
                      </a:pPr>
                      <a:r>
                        <a:rPr lang="en-US" sz="2600" b="0" u="none" strike="noStrike" cap="none" dirty="0">
                          <a:solidFill>
                            <a:prstClr val="black"/>
                          </a:solidFill>
                          <a:sym typeface="Arial"/>
                        </a:rPr>
                        <a:t>Chairperson, NASA Section 508 Program Manager Working Group</a:t>
                      </a:r>
                    </a:p>
                    <a:p>
                      <a:pPr marL="457200" marR="0" indent="-457200" algn="l" defTabSz="1507937" rtl="0">
                        <a:lnSpc>
                          <a:spcPct val="100000"/>
                        </a:lnSpc>
                        <a:spcBef>
                          <a:spcPts val="0"/>
                        </a:spcBef>
                        <a:spcAft>
                          <a:spcPts val="0"/>
                        </a:spcAft>
                        <a:buClr>
                          <a:srgbClr val="000000"/>
                        </a:buClr>
                        <a:buFont typeface="Arial" panose="020B0604020202020204" pitchFamily="34" charset="0"/>
                        <a:buChar char="•"/>
                      </a:pPr>
                      <a:r>
                        <a:rPr lang="en-US" sz="2600" b="0" u="none" strike="noStrike" cap="none" dirty="0">
                          <a:solidFill>
                            <a:prstClr val="black"/>
                          </a:solidFill>
                          <a:sym typeface="Arial"/>
                        </a:rPr>
                        <a:t>Section 508 Program Manager, NASA Goddard Space Flight Center</a:t>
                      </a:r>
                      <a:endParaRPr lang="en-US" sz="2600" b="0" i="0" u="none" strike="noStrike" cap="none" dirty="0">
                        <a:solidFill>
                          <a:prstClr val="black"/>
                        </a:solidFill>
                        <a:latin typeface="Calibri" panose="020F0502020204030204"/>
                        <a:ea typeface="+mn-ea"/>
                        <a:cs typeface="+mn-cs"/>
                        <a:sym typeface="Arial"/>
                      </a:endParaRPr>
                    </a:p>
                  </a:txBody>
                  <a:tcPr anchor="ctr"/>
                </a:tc>
                <a:extLst>
                  <a:ext uri="{0D108BD9-81ED-4DB2-BD59-A6C34878D82A}">
                    <a16:rowId xmlns:a16="http://schemas.microsoft.com/office/drawing/2014/main" val="438545103"/>
                  </a:ext>
                </a:extLst>
              </a:tr>
              <a:tr h="1140930">
                <a:tc>
                  <a:txBody>
                    <a:bodyPr/>
                    <a:lstStyle/>
                    <a:p>
                      <a:pPr marL="457200" marR="0" indent="-457200" algn="l" defTabSz="1507937" rtl="0">
                        <a:lnSpc>
                          <a:spcPct val="100000"/>
                        </a:lnSpc>
                        <a:spcBef>
                          <a:spcPts val="0"/>
                        </a:spcBef>
                        <a:spcAft>
                          <a:spcPts val="0"/>
                        </a:spcAft>
                        <a:buClr>
                          <a:srgbClr val="000000"/>
                        </a:buClr>
                        <a:buFont typeface="Arial" panose="020B0604020202020204" pitchFamily="34" charset="0"/>
                        <a:buChar char="•"/>
                      </a:pPr>
                      <a:r>
                        <a:rPr lang="en-US" sz="2600" b="0" u="none" strike="noStrike" cap="none" dirty="0">
                          <a:solidFill>
                            <a:prstClr val="black"/>
                          </a:solidFill>
                          <a:sym typeface="Arial"/>
                        </a:rPr>
                        <a:t>Accessibility Community of Practice Industry Outreach</a:t>
                      </a:r>
                      <a:endParaRPr lang="en-US" sz="2600" b="0" i="0" u="none" strike="noStrike" cap="none" dirty="0">
                        <a:solidFill>
                          <a:prstClr val="black"/>
                        </a:solidFill>
                        <a:latin typeface="Calibri" panose="020F0502020204030204"/>
                        <a:ea typeface="+mn-ea"/>
                        <a:cs typeface="+mn-cs"/>
                        <a:sym typeface="Arial"/>
                      </a:endParaRPr>
                    </a:p>
                  </a:txBody>
                  <a:tcPr anchor="ctr"/>
                </a:tc>
                <a:tc>
                  <a:txBody>
                    <a:bodyPr/>
                    <a:lstStyle/>
                    <a:p>
                      <a:pPr marL="0" marR="0" indent="0" algn="l" defTabSz="1507937" rtl="0">
                        <a:lnSpc>
                          <a:spcPct val="100000"/>
                        </a:lnSpc>
                        <a:spcBef>
                          <a:spcPts val="0"/>
                        </a:spcBef>
                        <a:spcAft>
                          <a:spcPts val="0"/>
                        </a:spcAft>
                        <a:buClr>
                          <a:srgbClr val="000000"/>
                        </a:buClr>
                        <a:buFont typeface="Arial" panose="020B0604020202020204" pitchFamily="34" charset="0"/>
                        <a:buNone/>
                      </a:pPr>
                      <a:r>
                        <a:rPr lang="en-US" sz="2600" b="0" u="none" strike="noStrike" cap="none" dirty="0">
                          <a:solidFill>
                            <a:prstClr val="black"/>
                          </a:solidFill>
                          <a:sym typeface="Arial"/>
                        </a:rPr>
                        <a:t>Betsy Sirk and John Sullivan</a:t>
                      </a:r>
                    </a:p>
                    <a:p>
                      <a:pPr marL="342900" marR="0" indent="-342900" algn="l" defTabSz="1507937" rtl="0">
                        <a:lnSpc>
                          <a:spcPct val="100000"/>
                        </a:lnSpc>
                        <a:spcBef>
                          <a:spcPts val="0"/>
                        </a:spcBef>
                        <a:spcAft>
                          <a:spcPts val="0"/>
                        </a:spcAft>
                        <a:buClr>
                          <a:srgbClr val="000000"/>
                        </a:buClr>
                        <a:buFont typeface="Arial" panose="020B0604020202020204" pitchFamily="34" charset="0"/>
                        <a:buChar char="•"/>
                      </a:pPr>
                      <a:r>
                        <a:rPr lang="en-US" sz="2600" b="0" u="none" strike="noStrike" cap="none" dirty="0">
                          <a:solidFill>
                            <a:prstClr val="black"/>
                          </a:solidFill>
                          <a:sym typeface="Arial"/>
                        </a:rPr>
                        <a:t> Co-Chairs, Federal CIO Council Accessibility Community of Practice</a:t>
                      </a:r>
                    </a:p>
                    <a:p>
                      <a:pPr marL="457200" marR="0" indent="-457200" algn="l" defTabSz="1507937" rtl="0">
                        <a:lnSpc>
                          <a:spcPct val="100000"/>
                        </a:lnSpc>
                        <a:spcBef>
                          <a:spcPts val="0"/>
                        </a:spcBef>
                        <a:spcAft>
                          <a:spcPts val="0"/>
                        </a:spcAft>
                        <a:buClr>
                          <a:srgbClr val="000000"/>
                        </a:buClr>
                        <a:buFont typeface="Arial" panose="020B0604020202020204" pitchFamily="34" charset="0"/>
                        <a:buChar char="•"/>
                      </a:pPr>
                      <a:endParaRPr lang="en-US" sz="2600" b="0" i="0" u="none" strike="noStrike" cap="none" dirty="0">
                        <a:solidFill>
                          <a:prstClr val="black"/>
                        </a:solidFill>
                        <a:latin typeface="Calibri" panose="020F0502020204030204"/>
                        <a:ea typeface="+mn-ea"/>
                        <a:cs typeface="+mn-cs"/>
                        <a:sym typeface="Arial"/>
                      </a:endParaRPr>
                    </a:p>
                  </a:txBody>
                  <a:tcPr anchor="ctr"/>
                </a:tc>
                <a:extLst>
                  <a:ext uri="{0D108BD9-81ED-4DB2-BD59-A6C34878D82A}">
                    <a16:rowId xmlns:a16="http://schemas.microsoft.com/office/drawing/2014/main" val="1714711667"/>
                  </a:ext>
                </a:extLst>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1E70A317-DCED-4E80-AA2D-467D8702E5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97"/>
            <a:ext cx="20104100" cy="113085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507846"/>
            <a:endParaRPr lang="en-US" sz="2968">
              <a:solidFill>
                <a:prstClr val="white"/>
              </a:solidFill>
              <a:latin typeface="Arial Nova"/>
            </a:endParaRPr>
          </a:p>
        </p:txBody>
      </p:sp>
      <p:sp>
        <p:nvSpPr>
          <p:cNvPr id="2" name="Title 1">
            <a:extLst>
              <a:ext uri="{FF2B5EF4-FFF2-40B4-BE49-F238E27FC236}">
                <a16:creationId xmlns:a16="http://schemas.microsoft.com/office/drawing/2014/main" id="{5CF698E0-D877-4516-B198-E51E785A6F17}"/>
              </a:ext>
            </a:extLst>
          </p:cNvPr>
          <p:cNvSpPr>
            <a:spLocks noGrp="1"/>
          </p:cNvSpPr>
          <p:nvPr>
            <p:ph type="title"/>
          </p:nvPr>
        </p:nvSpPr>
        <p:spPr>
          <a:xfrm>
            <a:off x="1360135" y="966691"/>
            <a:ext cx="5578149" cy="5770610"/>
          </a:xfrm>
        </p:spPr>
        <p:txBody>
          <a:bodyPr vert="horz" lIns="150781" tIns="75390" rIns="150781" bIns="75390" rtlCol="0" anchor="b">
            <a:normAutofit/>
          </a:bodyPr>
          <a:lstStyle/>
          <a:p>
            <a:pPr algn="l"/>
            <a:r>
              <a:rPr lang="en-US" sz="6926" dirty="0"/>
              <a:t>What we use</a:t>
            </a:r>
          </a:p>
        </p:txBody>
      </p:sp>
      <p:sp>
        <p:nvSpPr>
          <p:cNvPr id="3" name="Content Placeholder 2">
            <a:extLst>
              <a:ext uri="{FF2B5EF4-FFF2-40B4-BE49-F238E27FC236}">
                <a16:creationId xmlns:a16="http://schemas.microsoft.com/office/drawing/2014/main" id="{6E594904-7A2B-46E4-A6DB-0592E5F02A8A}"/>
              </a:ext>
            </a:extLst>
          </p:cNvPr>
          <p:cNvSpPr>
            <a:spLocks noGrp="1"/>
          </p:cNvSpPr>
          <p:nvPr>
            <p:ph idx="1"/>
          </p:nvPr>
        </p:nvSpPr>
        <p:spPr>
          <a:xfrm>
            <a:off x="1486771" y="7148520"/>
            <a:ext cx="3863887" cy="1954565"/>
          </a:xfrm>
        </p:spPr>
        <p:txBody>
          <a:bodyPr vert="horz" lIns="150781" tIns="75390" rIns="150781" bIns="75390" rtlCol="0" anchor="t">
            <a:noAutofit/>
          </a:bodyPr>
          <a:lstStyle/>
          <a:p>
            <a:pPr marL="0" indent="0">
              <a:buNone/>
            </a:pPr>
            <a:r>
              <a:rPr lang="en-US" sz="3298" dirty="0">
                <a:solidFill>
                  <a:schemeClr val="tx1"/>
                </a:solidFill>
              </a:rPr>
              <a:t>A hodgepodge of </a:t>
            </a:r>
            <a:r>
              <a:rPr lang="en-US" sz="3298" dirty="0">
                <a:solidFill>
                  <a:srgbClr val="FFFF00"/>
                </a:solidFill>
              </a:rPr>
              <a:t>time consuming, complicated </a:t>
            </a:r>
            <a:r>
              <a:rPr lang="en-US" sz="3298" dirty="0">
                <a:solidFill>
                  <a:schemeClr val="tx1"/>
                </a:solidFill>
              </a:rPr>
              <a:t>procedures</a:t>
            </a:r>
          </a:p>
        </p:txBody>
      </p:sp>
      <p:pic>
        <p:nvPicPr>
          <p:cNvPr id="4" name="Picture 3" descr="A person writing complex symbols on a wall">
            <a:extLst>
              <a:ext uri="{FF2B5EF4-FFF2-40B4-BE49-F238E27FC236}">
                <a16:creationId xmlns:a16="http://schemas.microsoft.com/office/drawing/2014/main" id="{2FB18D5D-C45A-4654-82D3-AC2BB0671CD5}"/>
              </a:ext>
            </a:extLst>
          </p:cNvPr>
          <p:cNvPicPr>
            <a:picLocks noChangeAspect="1"/>
          </p:cNvPicPr>
          <p:nvPr/>
        </p:nvPicPr>
        <p:blipFill rotWithShape="1">
          <a:blip r:embed="rId3"/>
          <a:srcRect l="34603"/>
          <a:stretch/>
        </p:blipFill>
        <p:spPr>
          <a:xfrm>
            <a:off x="7674742" y="413"/>
            <a:ext cx="12429360" cy="11308540"/>
          </a:xfrm>
          <a:prstGeom prst="rect">
            <a:avLst/>
          </a:prstGeom>
        </p:spPr>
      </p:pic>
      <p:sp>
        <p:nvSpPr>
          <p:cNvPr id="5" name="Slide Number Placeholder 4">
            <a:extLst>
              <a:ext uri="{FF2B5EF4-FFF2-40B4-BE49-F238E27FC236}">
                <a16:creationId xmlns:a16="http://schemas.microsoft.com/office/drawing/2014/main" id="{A0518005-D5BF-4FE5-9420-DB6C586683FE}"/>
              </a:ext>
            </a:extLst>
          </p:cNvPr>
          <p:cNvSpPr>
            <a:spLocks noGrp="1"/>
          </p:cNvSpPr>
          <p:nvPr>
            <p:ph type="sldNum" sz="quarter" idx="12"/>
          </p:nvPr>
        </p:nvSpPr>
        <p:spPr/>
        <p:txBody>
          <a:bodyPr/>
          <a:lstStyle/>
          <a:p>
            <a:pPr defTabSz="1507846"/>
            <a:fld id="{3A98EE3D-8CD1-4C3F-BD1C-C98C9596463C}" type="slidenum">
              <a:rPr lang="en-US">
                <a:solidFill>
                  <a:prstClr val="white">
                    <a:lumMod val="95000"/>
                  </a:prstClr>
                </a:solidFill>
                <a:effectLst>
                  <a:outerShdw blurRad="50800" dist="38100" dir="2700000" algn="tl" rotWithShape="0">
                    <a:prstClr val="black">
                      <a:alpha val="43000"/>
                    </a:prstClr>
                  </a:outerShdw>
                </a:effectLst>
                <a:latin typeface="Arial Nova"/>
              </a:rPr>
              <a:pPr defTabSz="1507846"/>
              <a:t>20</a:t>
            </a:fld>
            <a:endParaRPr lang="en-US" dirty="0">
              <a:solidFill>
                <a:prstClr val="white">
                  <a:lumMod val="95000"/>
                </a:prstClr>
              </a:solidFill>
              <a:effectLst>
                <a:outerShdw blurRad="50800" dist="38100" dir="2700000" algn="tl" rotWithShape="0">
                  <a:prstClr val="black">
                    <a:alpha val="43000"/>
                  </a:prstClr>
                </a:outerShdw>
              </a:effectLst>
              <a:latin typeface="Arial Nova"/>
            </a:endParaRPr>
          </a:p>
        </p:txBody>
      </p:sp>
    </p:spTree>
    <p:extLst>
      <p:ext uri="{BB962C8B-B14F-4D97-AF65-F5344CB8AC3E}">
        <p14:creationId xmlns:p14="http://schemas.microsoft.com/office/powerpoint/2010/main" val="19910230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A338357-1A6A-4C1E-A6D6-1DCDE6DF42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97"/>
            <a:ext cx="20104100" cy="11308556"/>
          </a:xfrm>
          <a:prstGeom prst="rect">
            <a:avLst/>
          </a:prstGeom>
          <a:solidFill>
            <a:schemeClr val="accent1"/>
          </a:solidFill>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defTabSz="1507846"/>
            <a:endParaRPr lang="en-US" sz="2968">
              <a:solidFill>
                <a:prstClr val="white"/>
              </a:solidFill>
              <a:latin typeface="Arial Nova"/>
            </a:endParaRPr>
          </a:p>
        </p:txBody>
      </p:sp>
      <p:sp useBgFill="1">
        <p:nvSpPr>
          <p:cNvPr id="10" name="Rectangle 9">
            <a:extLst>
              <a:ext uri="{FF2B5EF4-FFF2-40B4-BE49-F238E27FC236}">
                <a16:creationId xmlns:a16="http://schemas.microsoft.com/office/drawing/2014/main" id="{E1F51140-4156-423C-9638-1223606FBA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73919" y="271802"/>
            <a:ext cx="19556263" cy="10765746"/>
          </a:xfrm>
          <a:prstGeom prst="rect">
            <a:avLst/>
          </a:prstGeom>
          <a:ln w="15875" cap="sq" cmpd="sng">
            <a:noFill/>
            <a:miter lim="800000"/>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507846"/>
            <a:endParaRPr lang="en-US" sz="2968">
              <a:solidFill>
                <a:prstClr val="white"/>
              </a:solidFill>
              <a:latin typeface="Arial Nova"/>
            </a:endParaRPr>
          </a:p>
        </p:txBody>
      </p:sp>
      <p:sp>
        <p:nvSpPr>
          <p:cNvPr id="2" name="Title 1">
            <a:extLst>
              <a:ext uri="{FF2B5EF4-FFF2-40B4-BE49-F238E27FC236}">
                <a16:creationId xmlns:a16="http://schemas.microsoft.com/office/drawing/2014/main" id="{5CF698E0-D877-4516-B198-E51E785A6F17}"/>
              </a:ext>
            </a:extLst>
          </p:cNvPr>
          <p:cNvSpPr>
            <a:spLocks noGrp="1"/>
          </p:cNvSpPr>
          <p:nvPr>
            <p:ph type="title"/>
          </p:nvPr>
        </p:nvSpPr>
        <p:spPr>
          <a:xfrm>
            <a:off x="1767907" y="1809764"/>
            <a:ext cx="9966098" cy="7629506"/>
          </a:xfrm>
        </p:spPr>
        <p:txBody>
          <a:bodyPr vert="horz" lIns="150781" tIns="75390" rIns="150781" bIns="75390" rtlCol="0" anchor="ctr">
            <a:normAutofit/>
          </a:bodyPr>
          <a:lstStyle/>
          <a:p>
            <a:pPr algn="r"/>
            <a:r>
              <a:rPr lang="en-US" sz="8905">
                <a:solidFill>
                  <a:schemeClr val="tx1"/>
                </a:solidFill>
              </a:rPr>
              <a:t>What we need</a:t>
            </a:r>
            <a:endParaRPr lang="en-US" sz="8905" dirty="0">
              <a:solidFill>
                <a:schemeClr val="tx1"/>
              </a:solidFill>
            </a:endParaRPr>
          </a:p>
        </p:txBody>
      </p:sp>
      <p:sp>
        <p:nvSpPr>
          <p:cNvPr id="3" name="Content Placeholder 2">
            <a:extLst>
              <a:ext uri="{FF2B5EF4-FFF2-40B4-BE49-F238E27FC236}">
                <a16:creationId xmlns:a16="http://schemas.microsoft.com/office/drawing/2014/main" id="{6E594904-7A2B-46E4-A6DB-0592E5F02A8A}"/>
              </a:ext>
            </a:extLst>
          </p:cNvPr>
          <p:cNvSpPr>
            <a:spLocks noGrp="1"/>
          </p:cNvSpPr>
          <p:nvPr>
            <p:ph idx="1"/>
          </p:nvPr>
        </p:nvSpPr>
        <p:spPr>
          <a:xfrm>
            <a:off x="13227992" y="1809767"/>
            <a:ext cx="4817059" cy="7629504"/>
          </a:xfrm>
        </p:spPr>
        <p:txBody>
          <a:bodyPr vert="horz" lIns="150781" tIns="75390" rIns="150781" bIns="75390" rtlCol="0" anchor="ctr">
            <a:normAutofit/>
          </a:bodyPr>
          <a:lstStyle/>
          <a:p>
            <a:pPr marL="0" indent="0">
              <a:buNone/>
            </a:pPr>
            <a:r>
              <a:rPr lang="en-US" sz="6596" dirty="0">
                <a:solidFill>
                  <a:schemeClr val="tx1"/>
                </a:solidFill>
              </a:rPr>
              <a:t>a </a:t>
            </a:r>
            <a:r>
              <a:rPr lang="en-US" sz="6596" dirty="0">
                <a:solidFill>
                  <a:srgbClr val="FFFF00"/>
                </a:solidFill>
              </a:rPr>
              <a:t>simple</a:t>
            </a:r>
            <a:r>
              <a:rPr lang="en-US" sz="6596" dirty="0">
                <a:solidFill>
                  <a:schemeClr val="tx1"/>
                </a:solidFill>
              </a:rPr>
              <a:t>, </a:t>
            </a:r>
            <a:r>
              <a:rPr lang="en-US" sz="6596" dirty="0">
                <a:solidFill>
                  <a:srgbClr val="FFFF00"/>
                </a:solidFill>
              </a:rPr>
              <a:t>scalable, risk-based</a:t>
            </a:r>
            <a:r>
              <a:rPr lang="en-US" sz="6596" dirty="0">
                <a:solidFill>
                  <a:schemeClr val="tx1"/>
                </a:solidFill>
              </a:rPr>
              <a:t>  process</a:t>
            </a:r>
          </a:p>
        </p:txBody>
      </p:sp>
      <p:cxnSp>
        <p:nvCxnSpPr>
          <p:cNvPr id="12" name="Straight Connector 11">
            <a:extLst>
              <a:ext uri="{FF2B5EF4-FFF2-40B4-BE49-F238E27FC236}">
                <a16:creationId xmlns:a16="http://schemas.microsoft.com/office/drawing/2014/main" id="{2DAA738B-EDF5-4694-B25A-3488245BC87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428850" y="3392962"/>
            <a:ext cx="0" cy="4523423"/>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Slide Number Placeholder 8">
            <a:extLst>
              <a:ext uri="{FF2B5EF4-FFF2-40B4-BE49-F238E27FC236}">
                <a16:creationId xmlns:a16="http://schemas.microsoft.com/office/drawing/2014/main" id="{974FB3C5-6A3E-4041-9F98-43CAA142B521}"/>
              </a:ext>
            </a:extLst>
          </p:cNvPr>
          <p:cNvSpPr>
            <a:spLocks noGrp="1"/>
          </p:cNvSpPr>
          <p:nvPr>
            <p:ph type="sldNum" sz="quarter" idx="12"/>
          </p:nvPr>
        </p:nvSpPr>
        <p:spPr/>
        <p:txBody>
          <a:bodyPr/>
          <a:lstStyle/>
          <a:p>
            <a:pPr defTabSz="1507846"/>
            <a:fld id="{3A98EE3D-8CD1-4C3F-BD1C-C98C9596463C}" type="slidenum">
              <a:rPr lang="en-US">
                <a:solidFill>
                  <a:prstClr val="white">
                    <a:lumMod val="95000"/>
                  </a:prstClr>
                </a:solidFill>
                <a:effectLst>
                  <a:outerShdw blurRad="50800" dist="38100" dir="2700000" algn="tl" rotWithShape="0">
                    <a:prstClr val="black">
                      <a:alpha val="43000"/>
                    </a:prstClr>
                  </a:outerShdw>
                </a:effectLst>
                <a:latin typeface="Arial Nova"/>
              </a:rPr>
              <a:pPr defTabSz="1507846"/>
              <a:t>21</a:t>
            </a:fld>
            <a:endParaRPr lang="en-US" dirty="0">
              <a:solidFill>
                <a:prstClr val="white">
                  <a:lumMod val="95000"/>
                </a:prstClr>
              </a:solidFill>
              <a:effectLst>
                <a:outerShdw blurRad="50800" dist="38100" dir="2700000" algn="tl" rotWithShape="0">
                  <a:prstClr val="black">
                    <a:alpha val="43000"/>
                  </a:prstClr>
                </a:outerShdw>
              </a:effectLst>
              <a:latin typeface="Arial Nova"/>
            </a:endParaRPr>
          </a:p>
        </p:txBody>
      </p:sp>
    </p:spTree>
    <p:extLst>
      <p:ext uri="{BB962C8B-B14F-4D97-AF65-F5344CB8AC3E}">
        <p14:creationId xmlns:p14="http://schemas.microsoft.com/office/powerpoint/2010/main" val="11794008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C54700-FC33-4BFD-AFD4-1CE11ABDCBE1}"/>
              </a:ext>
            </a:extLst>
          </p:cNvPr>
          <p:cNvSpPr>
            <a:spLocks noGrp="1"/>
          </p:cNvSpPr>
          <p:nvPr>
            <p:ph type="title"/>
          </p:nvPr>
        </p:nvSpPr>
        <p:spPr/>
        <p:txBody>
          <a:bodyPr>
            <a:normAutofit/>
          </a:bodyPr>
          <a:lstStyle/>
          <a:p>
            <a:r>
              <a:rPr lang="en-US" dirty="0"/>
              <a:t>A potential solution</a:t>
            </a:r>
          </a:p>
        </p:txBody>
      </p:sp>
      <p:graphicFrame>
        <p:nvGraphicFramePr>
          <p:cNvPr id="5" name="Diagram 4" descr="Process flow diagram&#10;Is the ACR complete?&#10;Is the evaluation method adequate?&#10;Are there any WCAG showstoppers?&#10;Count the conformance claims&#10;Generate a Score">
            <a:extLst>
              <a:ext uri="{FF2B5EF4-FFF2-40B4-BE49-F238E27FC236}">
                <a16:creationId xmlns:a16="http://schemas.microsoft.com/office/drawing/2014/main" id="{7013F517-6627-4DA1-A911-D33C3CB36530}"/>
              </a:ext>
            </a:extLst>
          </p:cNvPr>
          <p:cNvGraphicFramePr/>
          <p:nvPr/>
        </p:nvGraphicFramePr>
        <p:xfrm>
          <a:off x="515258" y="731454"/>
          <a:ext cx="18064474" cy="103033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Slide Number Placeholder 7">
            <a:extLst>
              <a:ext uri="{FF2B5EF4-FFF2-40B4-BE49-F238E27FC236}">
                <a16:creationId xmlns:a16="http://schemas.microsoft.com/office/drawing/2014/main" id="{52AE3847-C601-4EAD-94E5-AFB8725BB2A6}"/>
              </a:ext>
            </a:extLst>
          </p:cNvPr>
          <p:cNvSpPr>
            <a:spLocks noGrp="1"/>
          </p:cNvSpPr>
          <p:nvPr>
            <p:ph type="sldNum" sz="quarter" idx="12"/>
          </p:nvPr>
        </p:nvSpPr>
        <p:spPr/>
        <p:txBody>
          <a:bodyPr/>
          <a:lstStyle/>
          <a:p>
            <a:pPr defTabSz="1507846"/>
            <a:fld id="{3A98EE3D-8CD1-4C3F-BD1C-C98C9596463C}" type="slidenum">
              <a:rPr lang="en-US">
                <a:solidFill>
                  <a:prstClr val="white">
                    <a:lumMod val="95000"/>
                  </a:prstClr>
                </a:solidFill>
                <a:effectLst>
                  <a:outerShdw blurRad="50800" dist="38100" dir="2700000" algn="tl" rotWithShape="0">
                    <a:prstClr val="black">
                      <a:alpha val="43000"/>
                    </a:prstClr>
                  </a:outerShdw>
                </a:effectLst>
                <a:latin typeface="Arial Nova"/>
              </a:rPr>
              <a:pPr defTabSz="1507846"/>
              <a:t>22</a:t>
            </a:fld>
            <a:endParaRPr lang="en-US" dirty="0">
              <a:solidFill>
                <a:prstClr val="white">
                  <a:lumMod val="95000"/>
                </a:prstClr>
              </a:solidFill>
              <a:effectLst>
                <a:outerShdw blurRad="50800" dist="38100" dir="2700000" algn="tl" rotWithShape="0">
                  <a:prstClr val="black">
                    <a:alpha val="43000"/>
                  </a:prstClr>
                </a:outerShdw>
              </a:effectLst>
              <a:latin typeface="Arial Nova"/>
            </a:endParaRPr>
          </a:p>
        </p:txBody>
      </p:sp>
    </p:spTree>
    <p:extLst>
      <p:ext uri="{BB962C8B-B14F-4D97-AF65-F5344CB8AC3E}">
        <p14:creationId xmlns:p14="http://schemas.microsoft.com/office/powerpoint/2010/main" val="26450802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4649AC7-8F31-4E69-8CD0-DDEAE76E6250}"/>
              </a:ext>
            </a:extLst>
          </p:cNvPr>
          <p:cNvSpPr>
            <a:spLocks noGrp="1"/>
          </p:cNvSpPr>
          <p:nvPr>
            <p:ph type="title" idx="4294967295"/>
          </p:nvPr>
        </p:nvSpPr>
        <p:spPr/>
        <p:txBody>
          <a:bodyPr>
            <a:normAutofit fontScale="90000"/>
          </a:bodyPr>
          <a:lstStyle/>
          <a:p>
            <a:r>
              <a:rPr lang="en-US" dirty="0"/>
              <a:t>Step 1 &amp; 2 of a potential ACR evaluation</a:t>
            </a:r>
            <a:r>
              <a:rPr lang="en-US" baseline="0" dirty="0"/>
              <a:t> process</a:t>
            </a:r>
            <a:endParaRPr lang="en-US" dirty="0"/>
          </a:p>
        </p:txBody>
      </p:sp>
      <p:sp>
        <p:nvSpPr>
          <p:cNvPr id="9" name="Rectangle 8">
            <a:extLst>
              <a:ext uri="{FF2B5EF4-FFF2-40B4-BE49-F238E27FC236}">
                <a16:creationId xmlns:a16="http://schemas.microsoft.com/office/drawing/2014/main" id="{E24F7045-1B8B-4422-9330-0BC8BF6065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97"/>
            <a:ext cx="20104100" cy="1130855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507846"/>
            <a:endParaRPr lang="en-US" sz="2968">
              <a:solidFill>
                <a:prstClr val="white"/>
              </a:solidFill>
              <a:latin typeface="Arial Nova"/>
            </a:endParaRPr>
          </a:p>
        </p:txBody>
      </p:sp>
      <p:sp>
        <p:nvSpPr>
          <p:cNvPr id="11" name="Rectangle 10">
            <a:extLst>
              <a:ext uri="{FF2B5EF4-FFF2-40B4-BE49-F238E27FC236}">
                <a16:creationId xmlns:a16="http://schemas.microsoft.com/office/drawing/2014/main" id="{7ED0B3BD-E968-4364-878A-47D3A6AEF0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6573" y="791996"/>
            <a:ext cx="18530954" cy="9725358"/>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507846"/>
            <a:endParaRPr lang="en-US" sz="2968">
              <a:solidFill>
                <a:prstClr val="white"/>
              </a:solidFill>
              <a:latin typeface="Arial Nova"/>
            </a:endParaRPr>
          </a:p>
        </p:txBody>
      </p:sp>
      <p:sp>
        <p:nvSpPr>
          <p:cNvPr id="13" name="Rectangle 12">
            <a:extLst>
              <a:ext uri="{FF2B5EF4-FFF2-40B4-BE49-F238E27FC236}">
                <a16:creationId xmlns:a16="http://schemas.microsoft.com/office/drawing/2014/main" id="{C8E5BCBF-E5D0-444B-A584-4A5FF79F9D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7019" y="796184"/>
            <a:ext cx="18535110" cy="9716982"/>
          </a:xfrm>
          <a:prstGeom prst="rect">
            <a:avLst/>
          </a:prstGeom>
          <a:noFill/>
          <a:ln w="190500">
            <a:solidFill>
              <a:schemeClr val="tx1">
                <a:alpha val="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507846"/>
            <a:endParaRPr lang="en-US" sz="2968">
              <a:solidFill>
                <a:prstClr val="white"/>
              </a:solidFill>
              <a:latin typeface="Arial Nova"/>
            </a:endParaRPr>
          </a:p>
        </p:txBody>
      </p:sp>
      <p:sp>
        <p:nvSpPr>
          <p:cNvPr id="6" name="Slide Number Placeholder 5">
            <a:extLst>
              <a:ext uri="{FF2B5EF4-FFF2-40B4-BE49-F238E27FC236}">
                <a16:creationId xmlns:a16="http://schemas.microsoft.com/office/drawing/2014/main" id="{6865C9E4-20A1-4868-B2BF-60D5F9A2DBA5}"/>
              </a:ext>
            </a:extLst>
          </p:cNvPr>
          <p:cNvSpPr>
            <a:spLocks noGrp="1"/>
          </p:cNvSpPr>
          <p:nvPr>
            <p:ph type="sldNum" sz="quarter" idx="12"/>
          </p:nvPr>
        </p:nvSpPr>
        <p:spPr/>
        <p:txBody>
          <a:bodyPr/>
          <a:lstStyle/>
          <a:p>
            <a:pPr defTabSz="1507846"/>
            <a:fld id="{3A98EE3D-8CD1-4C3F-BD1C-C98C9596463C}" type="slidenum">
              <a:rPr lang="en-US">
                <a:solidFill>
                  <a:prstClr val="white">
                    <a:lumMod val="95000"/>
                  </a:prstClr>
                </a:solidFill>
                <a:effectLst>
                  <a:outerShdw blurRad="50800" dist="38100" dir="2700000" algn="tl" rotWithShape="0">
                    <a:prstClr val="black">
                      <a:alpha val="43000"/>
                    </a:prstClr>
                  </a:outerShdw>
                </a:effectLst>
                <a:latin typeface="Arial Nova"/>
              </a:rPr>
              <a:pPr defTabSz="1507846"/>
              <a:t>23</a:t>
            </a:fld>
            <a:endParaRPr lang="en-US" dirty="0">
              <a:solidFill>
                <a:prstClr val="white">
                  <a:lumMod val="95000"/>
                </a:prstClr>
              </a:solidFill>
              <a:effectLst>
                <a:outerShdw blurRad="50800" dist="38100" dir="2700000" algn="tl" rotWithShape="0">
                  <a:prstClr val="black">
                    <a:alpha val="43000"/>
                  </a:prstClr>
                </a:outerShdw>
              </a:effectLst>
              <a:latin typeface="Arial Nova"/>
            </a:endParaRPr>
          </a:p>
        </p:txBody>
      </p:sp>
      <p:pic>
        <p:nvPicPr>
          <p:cNvPr id="2" name="Picture 1" descr="Screen shots for Steps 1 &amp; 2 for evaluating an ACR:&#10;Step 1:  Enter Product Name:&#10;Step 2:  Determine if the ACR is complete">
            <a:extLst>
              <a:ext uri="{FF2B5EF4-FFF2-40B4-BE49-F238E27FC236}">
                <a16:creationId xmlns:a16="http://schemas.microsoft.com/office/drawing/2014/main" id="{66306720-1604-4FAE-8F69-EFD7DDE275F7}"/>
              </a:ext>
            </a:extLst>
          </p:cNvPr>
          <p:cNvPicPr>
            <a:picLocks noChangeAspect="1"/>
          </p:cNvPicPr>
          <p:nvPr/>
        </p:nvPicPr>
        <p:blipFill>
          <a:blip r:embed="rId3"/>
          <a:stretch>
            <a:fillRect/>
          </a:stretch>
        </p:blipFill>
        <p:spPr>
          <a:xfrm>
            <a:off x="1003017" y="871431"/>
            <a:ext cx="18080507" cy="9566489"/>
          </a:xfrm>
          <a:prstGeom prst="rect">
            <a:avLst/>
          </a:prstGeom>
          <a:ln>
            <a:solidFill>
              <a:schemeClr val="accent1"/>
            </a:solidFill>
          </a:ln>
        </p:spPr>
      </p:pic>
    </p:spTree>
    <p:extLst>
      <p:ext uri="{BB962C8B-B14F-4D97-AF65-F5344CB8AC3E}">
        <p14:creationId xmlns:p14="http://schemas.microsoft.com/office/powerpoint/2010/main" val="4828225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CA64599-B9BB-48B9-A431-6CFE84C81A21}"/>
              </a:ext>
            </a:extLst>
          </p:cNvPr>
          <p:cNvSpPr>
            <a:spLocks noGrp="1"/>
          </p:cNvSpPr>
          <p:nvPr>
            <p:ph type="title" idx="4294967295"/>
          </p:nvPr>
        </p:nvSpPr>
        <p:spPr/>
        <p:txBody>
          <a:bodyPr>
            <a:normAutofit fontScale="90000"/>
          </a:bodyPr>
          <a:lstStyle/>
          <a:p>
            <a:r>
              <a:rPr lang="en-US" dirty="0"/>
              <a:t>Step 3 and 4 of a potential ACR evaluation process</a:t>
            </a:r>
          </a:p>
        </p:txBody>
      </p:sp>
      <p:sp>
        <p:nvSpPr>
          <p:cNvPr id="18" name="Rectangle 17">
            <a:extLst>
              <a:ext uri="{FF2B5EF4-FFF2-40B4-BE49-F238E27FC236}">
                <a16:creationId xmlns:a16="http://schemas.microsoft.com/office/drawing/2014/main" id="{E24F7045-1B8B-4422-9330-0BC8BF6065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97"/>
            <a:ext cx="20104100" cy="1130855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507846"/>
            <a:endParaRPr lang="en-US" sz="2968">
              <a:solidFill>
                <a:prstClr val="white"/>
              </a:solidFill>
              <a:latin typeface="Arial Nova"/>
            </a:endParaRPr>
          </a:p>
        </p:txBody>
      </p:sp>
      <p:sp>
        <p:nvSpPr>
          <p:cNvPr id="20" name="Rectangle 19">
            <a:extLst>
              <a:ext uri="{FF2B5EF4-FFF2-40B4-BE49-F238E27FC236}">
                <a16:creationId xmlns:a16="http://schemas.microsoft.com/office/drawing/2014/main" id="{7ED0B3BD-E968-4364-878A-47D3A6AEF0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6573" y="791996"/>
            <a:ext cx="18530954" cy="9725358"/>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507846"/>
            <a:endParaRPr lang="en-US" sz="2968">
              <a:solidFill>
                <a:prstClr val="white"/>
              </a:solidFill>
              <a:latin typeface="Arial Nova"/>
            </a:endParaRPr>
          </a:p>
        </p:txBody>
      </p:sp>
      <p:sp>
        <p:nvSpPr>
          <p:cNvPr id="22" name="Rectangle 21">
            <a:extLst>
              <a:ext uri="{FF2B5EF4-FFF2-40B4-BE49-F238E27FC236}">
                <a16:creationId xmlns:a16="http://schemas.microsoft.com/office/drawing/2014/main" id="{C8E5BCBF-E5D0-444B-A584-4A5FF79F9D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7019" y="796184"/>
            <a:ext cx="18535110" cy="9716982"/>
          </a:xfrm>
          <a:prstGeom prst="rect">
            <a:avLst/>
          </a:prstGeom>
          <a:noFill/>
          <a:ln w="190500">
            <a:solidFill>
              <a:schemeClr val="tx1">
                <a:alpha val="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507846"/>
            <a:endParaRPr lang="en-US" sz="2968">
              <a:solidFill>
                <a:prstClr val="white"/>
              </a:solidFill>
              <a:latin typeface="Arial Nova"/>
            </a:endParaRPr>
          </a:p>
        </p:txBody>
      </p:sp>
      <p:sp>
        <p:nvSpPr>
          <p:cNvPr id="7" name="Slide Number Placeholder 6">
            <a:extLst>
              <a:ext uri="{FF2B5EF4-FFF2-40B4-BE49-F238E27FC236}">
                <a16:creationId xmlns:a16="http://schemas.microsoft.com/office/drawing/2014/main" id="{550EB774-E55C-4EB1-8B23-377F9482500F}"/>
              </a:ext>
            </a:extLst>
          </p:cNvPr>
          <p:cNvSpPr>
            <a:spLocks noGrp="1"/>
          </p:cNvSpPr>
          <p:nvPr>
            <p:ph type="sldNum" sz="quarter" idx="12"/>
          </p:nvPr>
        </p:nvSpPr>
        <p:spPr/>
        <p:txBody>
          <a:bodyPr/>
          <a:lstStyle/>
          <a:p>
            <a:pPr defTabSz="1507846"/>
            <a:fld id="{3A98EE3D-8CD1-4C3F-BD1C-C98C9596463C}" type="slidenum">
              <a:rPr lang="en-US">
                <a:solidFill>
                  <a:prstClr val="white">
                    <a:lumMod val="95000"/>
                  </a:prstClr>
                </a:solidFill>
                <a:effectLst>
                  <a:outerShdw blurRad="50800" dist="38100" dir="2700000" algn="tl" rotWithShape="0">
                    <a:prstClr val="black">
                      <a:alpha val="43000"/>
                    </a:prstClr>
                  </a:outerShdw>
                </a:effectLst>
                <a:latin typeface="Arial Nova"/>
              </a:rPr>
              <a:pPr defTabSz="1507846"/>
              <a:t>24</a:t>
            </a:fld>
            <a:endParaRPr lang="en-US" dirty="0">
              <a:solidFill>
                <a:prstClr val="white">
                  <a:lumMod val="95000"/>
                </a:prstClr>
              </a:solidFill>
              <a:effectLst>
                <a:outerShdw blurRad="50800" dist="38100" dir="2700000" algn="tl" rotWithShape="0">
                  <a:prstClr val="black">
                    <a:alpha val="43000"/>
                  </a:prstClr>
                </a:outerShdw>
              </a:effectLst>
              <a:latin typeface="Arial Nova"/>
            </a:endParaRPr>
          </a:p>
        </p:txBody>
      </p:sp>
      <p:pic>
        <p:nvPicPr>
          <p:cNvPr id="3" name="Picture 2" descr="Screen shots for Steps 3 &amp; 4 for evaluating an ACR:&#10;Step 3:  What evaluation methods are used&#10;Step 2:  Are there any WCAG showstoppers">
            <a:extLst>
              <a:ext uri="{FF2B5EF4-FFF2-40B4-BE49-F238E27FC236}">
                <a16:creationId xmlns:a16="http://schemas.microsoft.com/office/drawing/2014/main" id="{C7225857-8E4F-4482-B8A8-B52590934E82}"/>
              </a:ext>
            </a:extLst>
          </p:cNvPr>
          <p:cNvPicPr>
            <a:picLocks noChangeAspect="1"/>
          </p:cNvPicPr>
          <p:nvPr/>
        </p:nvPicPr>
        <p:blipFill>
          <a:blip r:embed="rId3"/>
          <a:stretch>
            <a:fillRect/>
          </a:stretch>
        </p:blipFill>
        <p:spPr>
          <a:xfrm>
            <a:off x="1057997" y="1427818"/>
            <a:ext cx="17970547" cy="8859606"/>
          </a:xfrm>
          <a:prstGeom prst="rect">
            <a:avLst/>
          </a:prstGeom>
          <a:noFill/>
          <a:ln>
            <a:solidFill>
              <a:schemeClr val="bg1">
                <a:lumMod val="50000"/>
                <a:lumOff val="50000"/>
              </a:schemeClr>
            </a:solidFill>
          </a:ln>
        </p:spPr>
      </p:pic>
    </p:spTree>
    <p:extLst>
      <p:ext uri="{BB962C8B-B14F-4D97-AF65-F5344CB8AC3E}">
        <p14:creationId xmlns:p14="http://schemas.microsoft.com/office/powerpoint/2010/main" val="17578933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93CA143-59DE-48D7-98B9-0A9522E256EE}"/>
              </a:ext>
            </a:extLst>
          </p:cNvPr>
          <p:cNvSpPr>
            <a:spLocks noGrp="1"/>
          </p:cNvSpPr>
          <p:nvPr>
            <p:ph type="title" idx="4294967295"/>
          </p:nvPr>
        </p:nvSpPr>
        <p:spPr/>
        <p:txBody>
          <a:bodyPr>
            <a:normAutofit fontScale="90000"/>
          </a:bodyPr>
          <a:lstStyle/>
          <a:p>
            <a:r>
              <a:rPr lang="en-US" dirty="0"/>
              <a:t>Step 5 and conclusion</a:t>
            </a:r>
            <a:r>
              <a:rPr lang="en-US" baseline="0" dirty="0"/>
              <a:t> of a potential ACR evaluation process</a:t>
            </a:r>
            <a:endParaRPr lang="en-US" dirty="0"/>
          </a:p>
        </p:txBody>
      </p:sp>
      <p:sp>
        <p:nvSpPr>
          <p:cNvPr id="27" name="Rectangle 26">
            <a:extLst>
              <a:ext uri="{FF2B5EF4-FFF2-40B4-BE49-F238E27FC236}">
                <a16:creationId xmlns:a16="http://schemas.microsoft.com/office/drawing/2014/main" id="{E24F7045-1B8B-4422-9330-0BC8BF6065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97"/>
            <a:ext cx="20104100" cy="1130855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507846"/>
            <a:endParaRPr lang="en-US" sz="2968">
              <a:solidFill>
                <a:prstClr val="white"/>
              </a:solidFill>
              <a:latin typeface="Arial Nova"/>
            </a:endParaRPr>
          </a:p>
        </p:txBody>
      </p:sp>
      <p:sp>
        <p:nvSpPr>
          <p:cNvPr id="29" name="Rectangle 28">
            <a:extLst>
              <a:ext uri="{FF2B5EF4-FFF2-40B4-BE49-F238E27FC236}">
                <a16:creationId xmlns:a16="http://schemas.microsoft.com/office/drawing/2014/main" id="{7ED0B3BD-E968-4364-878A-47D3A6AEF0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6573" y="791996"/>
            <a:ext cx="18530954" cy="9725358"/>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507846"/>
            <a:endParaRPr lang="en-US" sz="2968">
              <a:solidFill>
                <a:prstClr val="white"/>
              </a:solidFill>
              <a:latin typeface="Arial Nova"/>
            </a:endParaRPr>
          </a:p>
        </p:txBody>
      </p:sp>
      <p:sp>
        <p:nvSpPr>
          <p:cNvPr id="31" name="Rectangle 30">
            <a:extLst>
              <a:ext uri="{FF2B5EF4-FFF2-40B4-BE49-F238E27FC236}">
                <a16:creationId xmlns:a16="http://schemas.microsoft.com/office/drawing/2014/main" id="{C8E5BCBF-E5D0-444B-A584-4A5FF79F9D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7019" y="796184"/>
            <a:ext cx="18535110" cy="9716982"/>
          </a:xfrm>
          <a:prstGeom prst="rect">
            <a:avLst/>
          </a:prstGeom>
          <a:noFill/>
          <a:ln w="190500">
            <a:solidFill>
              <a:schemeClr val="tx1">
                <a:alpha val="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507846"/>
            <a:endParaRPr lang="en-US" sz="2968">
              <a:solidFill>
                <a:prstClr val="white"/>
              </a:solidFill>
              <a:latin typeface="Arial Nova"/>
            </a:endParaRPr>
          </a:p>
        </p:txBody>
      </p:sp>
      <p:sp>
        <p:nvSpPr>
          <p:cNvPr id="4" name="Slide Number Placeholder 3">
            <a:extLst>
              <a:ext uri="{FF2B5EF4-FFF2-40B4-BE49-F238E27FC236}">
                <a16:creationId xmlns:a16="http://schemas.microsoft.com/office/drawing/2014/main" id="{CEDE0A35-4E4B-40D7-9BB6-DDBC6B7F547F}"/>
              </a:ext>
            </a:extLst>
          </p:cNvPr>
          <p:cNvSpPr>
            <a:spLocks noGrp="1"/>
          </p:cNvSpPr>
          <p:nvPr>
            <p:ph type="sldNum" sz="quarter" idx="12"/>
          </p:nvPr>
        </p:nvSpPr>
        <p:spPr/>
        <p:txBody>
          <a:bodyPr/>
          <a:lstStyle/>
          <a:p>
            <a:pPr defTabSz="1507846"/>
            <a:fld id="{3A98EE3D-8CD1-4C3F-BD1C-C98C9596463C}" type="slidenum">
              <a:rPr lang="en-US">
                <a:solidFill>
                  <a:prstClr val="white">
                    <a:lumMod val="95000"/>
                  </a:prstClr>
                </a:solidFill>
                <a:effectLst>
                  <a:outerShdw blurRad="50800" dist="38100" dir="2700000" algn="tl" rotWithShape="0">
                    <a:prstClr val="black">
                      <a:alpha val="43000"/>
                    </a:prstClr>
                  </a:outerShdw>
                </a:effectLst>
                <a:latin typeface="Arial Nova"/>
              </a:rPr>
              <a:pPr defTabSz="1507846"/>
              <a:t>25</a:t>
            </a:fld>
            <a:endParaRPr lang="en-US" dirty="0">
              <a:solidFill>
                <a:prstClr val="white">
                  <a:lumMod val="95000"/>
                </a:prstClr>
              </a:solidFill>
              <a:effectLst>
                <a:outerShdw blurRad="50800" dist="38100" dir="2700000" algn="tl" rotWithShape="0">
                  <a:prstClr val="black">
                    <a:alpha val="43000"/>
                  </a:prstClr>
                </a:outerShdw>
              </a:effectLst>
              <a:latin typeface="Arial Nova"/>
            </a:endParaRPr>
          </a:p>
        </p:txBody>
      </p:sp>
      <p:pic>
        <p:nvPicPr>
          <p:cNvPr id="5" name="Picture 4" descr="Screen shots for Steps 5 for evaluating an ACR:&#10;Step 5:  Count conformance claims&#10;Get Overall Rating">
            <a:extLst>
              <a:ext uri="{FF2B5EF4-FFF2-40B4-BE49-F238E27FC236}">
                <a16:creationId xmlns:a16="http://schemas.microsoft.com/office/drawing/2014/main" id="{6406F103-777C-411D-B3A5-11025256DEB4}"/>
              </a:ext>
            </a:extLst>
          </p:cNvPr>
          <p:cNvPicPr>
            <a:picLocks noChangeAspect="1"/>
          </p:cNvPicPr>
          <p:nvPr/>
        </p:nvPicPr>
        <p:blipFill>
          <a:blip r:embed="rId3"/>
          <a:stretch>
            <a:fillRect/>
          </a:stretch>
        </p:blipFill>
        <p:spPr>
          <a:xfrm>
            <a:off x="1071446" y="1585283"/>
            <a:ext cx="17986255" cy="7194502"/>
          </a:xfrm>
          <a:prstGeom prst="rect">
            <a:avLst/>
          </a:prstGeom>
          <a:ln>
            <a:solidFill>
              <a:schemeClr val="bg1">
                <a:lumMod val="50000"/>
                <a:lumOff val="50000"/>
              </a:schemeClr>
            </a:solidFill>
          </a:ln>
        </p:spPr>
      </p:pic>
    </p:spTree>
    <p:extLst>
      <p:ext uri="{BB962C8B-B14F-4D97-AF65-F5344CB8AC3E}">
        <p14:creationId xmlns:p14="http://schemas.microsoft.com/office/powerpoint/2010/main" val="42266486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4F470C-4EBB-468C-9C29-89050F3750C5}"/>
              </a:ext>
            </a:extLst>
          </p:cNvPr>
          <p:cNvSpPr>
            <a:spLocks noGrp="1"/>
          </p:cNvSpPr>
          <p:nvPr>
            <p:ph type="ctrTitle"/>
          </p:nvPr>
        </p:nvSpPr>
        <p:spPr>
          <a:xfrm>
            <a:off x="3057898" y="2461617"/>
            <a:ext cx="14513613" cy="4541583"/>
          </a:xfrm>
        </p:spPr>
        <p:txBody>
          <a:bodyPr anchor="ctr">
            <a:normAutofit fontScale="90000"/>
          </a:bodyPr>
          <a:lstStyle/>
          <a:p>
            <a:br>
              <a:rPr lang="en-US" sz="5937" dirty="0"/>
            </a:br>
            <a:r>
              <a:rPr lang="en-US" sz="5937" b="1" dirty="0"/>
              <a:t>NASA Section 508 Program:</a:t>
            </a:r>
            <a:br>
              <a:rPr lang="en-US" sz="5937" b="1" dirty="0"/>
            </a:br>
            <a:r>
              <a:rPr lang="en-US" sz="5937" b="1" dirty="0"/>
              <a:t>Focus on Obtaining and Evaluation Accessibility Conformance Reports</a:t>
            </a:r>
            <a:br>
              <a:rPr lang="en-US" sz="5937" dirty="0"/>
            </a:br>
            <a:br>
              <a:rPr lang="en-US" sz="6596" b="1" dirty="0"/>
            </a:br>
            <a:r>
              <a:rPr lang="en-US" sz="5112" dirty="0"/>
              <a:t>February 2021</a:t>
            </a:r>
          </a:p>
        </p:txBody>
      </p:sp>
      <p:sp>
        <p:nvSpPr>
          <p:cNvPr id="4" name="TextBox 3"/>
          <p:cNvSpPr txBox="1"/>
          <p:nvPr/>
        </p:nvSpPr>
        <p:spPr>
          <a:xfrm>
            <a:off x="3057900" y="8181231"/>
            <a:ext cx="12831234" cy="2732095"/>
          </a:xfrm>
          <a:prstGeom prst="rect">
            <a:avLst/>
          </a:prstGeom>
          <a:noFill/>
        </p:spPr>
        <p:txBody>
          <a:bodyPr wrap="square" rtlCol="0">
            <a:spAutoFit/>
          </a:bodyPr>
          <a:lstStyle/>
          <a:p>
            <a:pPr defTabSz="1507937"/>
            <a:r>
              <a:rPr lang="en-US" sz="3958" dirty="0">
                <a:solidFill>
                  <a:prstClr val="black"/>
                </a:solidFill>
                <a:latin typeface="Calibri" panose="020F0502020204030204"/>
              </a:rPr>
              <a:t>Betsy Sirk</a:t>
            </a:r>
          </a:p>
          <a:p>
            <a:pPr defTabSz="1507937"/>
            <a:r>
              <a:rPr lang="en-US" sz="2639" dirty="0">
                <a:solidFill>
                  <a:prstClr val="black"/>
                </a:solidFill>
                <a:latin typeface="Calibri" panose="020F0502020204030204"/>
              </a:rPr>
              <a:t>Chairperson, NASA Section 508 Program Manager Working Group</a:t>
            </a:r>
          </a:p>
          <a:p>
            <a:pPr defTabSz="1507937"/>
            <a:r>
              <a:rPr lang="en-US" sz="2639" dirty="0">
                <a:solidFill>
                  <a:prstClr val="black"/>
                </a:solidFill>
                <a:latin typeface="Calibri" panose="020F0502020204030204"/>
              </a:rPr>
              <a:t>Section 508 Program Manager, NASA Goddard Space Flight Center</a:t>
            </a:r>
          </a:p>
          <a:p>
            <a:pPr defTabSz="1507937"/>
            <a:r>
              <a:rPr lang="en-US" sz="2639" dirty="0">
                <a:solidFill>
                  <a:prstClr val="black"/>
                </a:solidFill>
                <a:latin typeface="Calibri" panose="020F0502020204030204"/>
              </a:rPr>
              <a:t>Co-Chairperson, Federal CIO Council Accessibility Community of Practice</a:t>
            </a:r>
          </a:p>
          <a:p>
            <a:pPr defTabSz="1507937"/>
            <a:r>
              <a:rPr lang="en-US" sz="2639" dirty="0">
                <a:solidFill>
                  <a:prstClr val="black"/>
                </a:solidFill>
                <a:latin typeface="Calibri" panose="020F0502020204030204"/>
              </a:rPr>
              <a:t>     Industry Outreach Program</a:t>
            </a:r>
          </a:p>
          <a:p>
            <a:pPr defTabSz="1507937"/>
            <a:r>
              <a:rPr lang="en-US" sz="2639" dirty="0">
                <a:solidFill>
                  <a:prstClr val="black"/>
                </a:solidFill>
                <a:latin typeface="Calibri" panose="020F0502020204030204"/>
              </a:rPr>
              <a:t>Email: betsy.sirk@nasa.gov</a:t>
            </a:r>
          </a:p>
        </p:txBody>
      </p:sp>
    </p:spTree>
    <p:extLst>
      <p:ext uri="{BB962C8B-B14F-4D97-AF65-F5344CB8AC3E}">
        <p14:creationId xmlns:p14="http://schemas.microsoft.com/office/powerpoint/2010/main" val="36883390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25642" y="499158"/>
            <a:ext cx="11874818" cy="961295"/>
          </a:xfrm>
        </p:spPr>
        <p:txBody>
          <a:bodyPr>
            <a:noAutofit/>
          </a:bodyPr>
          <a:lstStyle/>
          <a:p>
            <a:pPr algn="ctr"/>
            <a:r>
              <a:rPr lang="en-US" sz="5937" b="1" dirty="0"/>
              <a:t>Acquisition Overview</a:t>
            </a:r>
          </a:p>
        </p:txBody>
      </p:sp>
      <p:sp>
        <p:nvSpPr>
          <p:cNvPr id="3" name="Content Placeholder 2"/>
          <p:cNvSpPr>
            <a:spLocks noGrp="1"/>
          </p:cNvSpPr>
          <p:nvPr>
            <p:ph idx="1"/>
          </p:nvPr>
        </p:nvSpPr>
        <p:spPr>
          <a:xfrm>
            <a:off x="3003194" y="1656576"/>
            <a:ext cx="14126320" cy="5886662"/>
          </a:xfrm>
        </p:spPr>
        <p:txBody>
          <a:bodyPr>
            <a:noAutofit/>
          </a:bodyPr>
          <a:lstStyle/>
          <a:p>
            <a:r>
              <a:rPr lang="en-US" sz="3958" dirty="0"/>
              <a:t>Federal acquisition processes for procuring Information and Communication Technology (ICT) solutions provide </a:t>
            </a:r>
            <a:r>
              <a:rPr lang="en-US" sz="3958" b="1" i="1" dirty="0"/>
              <a:t>key opportunities to ensure the goals of Section 508 are met</a:t>
            </a:r>
          </a:p>
          <a:p>
            <a:r>
              <a:rPr lang="en-US" sz="3958" dirty="0"/>
              <a:t>For solicitations which include ICT for products or services in which a customer provides a Statement of Work or Performance Work Statement:</a:t>
            </a:r>
          </a:p>
          <a:p>
            <a:pPr lvl="1"/>
            <a:r>
              <a:rPr lang="en-US" sz="3958" dirty="0"/>
              <a:t>Ensure appropriate ICT accessibility requirements are included</a:t>
            </a:r>
          </a:p>
          <a:p>
            <a:pPr lvl="1"/>
            <a:r>
              <a:rPr lang="en-US" sz="3958" dirty="0"/>
              <a:t>Inform vendors that government will evaluate proposals for Section 508 conformance</a:t>
            </a:r>
          </a:p>
          <a:p>
            <a:r>
              <a:rPr lang="en-US" sz="3958" dirty="0"/>
              <a:t>For Commercial Off the Shelf (COTS) products, obtain and evaluate Accessibility Conformance Report from company that develops/sells the product</a:t>
            </a:r>
          </a:p>
          <a:p>
            <a:r>
              <a:rPr lang="en-US" sz="3958" dirty="0"/>
              <a:t>NASA procurement processes ensure accessibility/Section 508 conformance reports are included for all appropriate ICT acquisitions</a:t>
            </a:r>
          </a:p>
          <a:p>
            <a:pPr lvl="1"/>
            <a:endParaRPr lang="en-US" dirty="0"/>
          </a:p>
          <a:p>
            <a:endParaRPr lang="en-US" sz="3298" dirty="0"/>
          </a:p>
        </p:txBody>
      </p:sp>
    </p:spTree>
    <p:extLst>
      <p:ext uri="{BB962C8B-B14F-4D97-AF65-F5344CB8AC3E}">
        <p14:creationId xmlns:p14="http://schemas.microsoft.com/office/powerpoint/2010/main" val="7224031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2483" y="674753"/>
            <a:ext cx="14330563" cy="1639463"/>
          </a:xfrm>
        </p:spPr>
        <p:txBody>
          <a:bodyPr>
            <a:noAutofit/>
          </a:bodyPr>
          <a:lstStyle/>
          <a:p>
            <a:pPr algn="ctr"/>
            <a:r>
              <a:rPr lang="en-US" sz="5937" b="1" dirty="0"/>
              <a:t>NASA ACR Review</a:t>
            </a:r>
          </a:p>
        </p:txBody>
      </p:sp>
      <p:sp>
        <p:nvSpPr>
          <p:cNvPr id="3" name="Content Placeholder 2"/>
          <p:cNvSpPr>
            <a:spLocks noGrp="1"/>
          </p:cNvSpPr>
          <p:nvPr>
            <p:ph idx="1"/>
          </p:nvPr>
        </p:nvSpPr>
        <p:spPr>
          <a:xfrm>
            <a:off x="3242119" y="1998041"/>
            <a:ext cx="13932214" cy="9086171"/>
          </a:xfrm>
          <a:ln>
            <a:noFill/>
          </a:ln>
        </p:spPr>
        <p:txBody>
          <a:bodyPr>
            <a:normAutofit fontScale="92500" lnSpcReduction="20000"/>
          </a:bodyPr>
          <a:lstStyle/>
          <a:p>
            <a:r>
              <a:rPr lang="en-US" dirty="0"/>
              <a:t>Commercial Off The Shelf or other known ICT commodities:</a:t>
            </a:r>
          </a:p>
          <a:p>
            <a:pPr lvl="1"/>
            <a:r>
              <a:rPr lang="en-US" sz="3092" dirty="0"/>
              <a:t>Ask the vendor/developer to provide an Accessibility Conformance Report (ACR) showing conformance (based on VPAT version 2.4 or comparable)</a:t>
            </a:r>
          </a:p>
          <a:p>
            <a:pPr lvl="1"/>
            <a:r>
              <a:rPr lang="en-US" sz="3092" dirty="0"/>
              <a:t>NASA engages directly with businesses to guide ACR development when needed</a:t>
            </a:r>
          </a:p>
          <a:p>
            <a:pPr lvl="1"/>
            <a:r>
              <a:rPr lang="en-US" sz="3092" dirty="0"/>
              <a:t>ACR reviewed to determine level of accessibility</a:t>
            </a:r>
          </a:p>
          <a:p>
            <a:pPr lvl="1"/>
            <a:r>
              <a:rPr lang="en-US" sz="3092" dirty="0"/>
              <a:t>If not full conformance, market research conducted to determine if accessible solutions are available</a:t>
            </a:r>
          </a:p>
          <a:p>
            <a:r>
              <a:rPr lang="en-US" sz="3587" dirty="0"/>
              <a:t>Government-wide Acquisition Contracts (GWACs) e.g. NASA SEWP facilitate obtaining Accessibility Conformance Reports from vendor/developer </a:t>
            </a:r>
          </a:p>
          <a:p>
            <a:pPr lvl="1"/>
            <a:r>
              <a:rPr lang="en-US" sz="3092" dirty="0"/>
              <a:t>SEWP requires contract holders provide accessibility reports at time of quote upon customer request</a:t>
            </a:r>
          </a:p>
          <a:p>
            <a:r>
              <a:rPr lang="en-US" sz="3587" dirty="0"/>
              <a:t>Determine if Section 508 exceptions apply by consultation with requiring official/customer:</a:t>
            </a:r>
          </a:p>
          <a:p>
            <a:pPr marL="989584" lvl="1" indent="-424107"/>
            <a:r>
              <a:rPr lang="en-US" dirty="0"/>
              <a:t>E202.2 Legacy ICT </a:t>
            </a:r>
          </a:p>
          <a:p>
            <a:pPr marL="989584" lvl="1" indent="-424107"/>
            <a:r>
              <a:rPr lang="en-US" dirty="0"/>
              <a:t>E202.3 National Security Systems </a:t>
            </a:r>
          </a:p>
          <a:p>
            <a:pPr marL="989584" lvl="1" indent="-424107"/>
            <a:r>
              <a:rPr lang="en-US" dirty="0"/>
              <a:t>E202.4 Federal Contracts </a:t>
            </a:r>
          </a:p>
          <a:p>
            <a:pPr marL="989584" lvl="1" indent="-424107"/>
            <a:r>
              <a:rPr lang="en-US" dirty="0"/>
              <a:t>E202.5 ICT Functions Located in Maintenance or Monitoring Spaces </a:t>
            </a:r>
          </a:p>
          <a:p>
            <a:pPr marL="989584" lvl="1" indent="-424107"/>
            <a:r>
              <a:rPr lang="en-US" dirty="0"/>
              <a:t>E202.6 Undue Burden or Fundamental Alteration</a:t>
            </a:r>
          </a:p>
          <a:p>
            <a:pPr marL="989584" lvl="1" indent="-424107"/>
            <a:r>
              <a:rPr lang="en-US" dirty="0"/>
              <a:t>E202.7 Best Meets</a:t>
            </a:r>
          </a:p>
          <a:p>
            <a:pPr marL="989584" lvl="1" indent="-424107"/>
            <a:r>
              <a:rPr lang="en-US" dirty="0"/>
              <a:t>Certain exceptions still require ACR while others do not</a:t>
            </a:r>
          </a:p>
          <a:p>
            <a:pPr marL="0" indent="0">
              <a:buNone/>
            </a:pPr>
            <a:r>
              <a:rPr lang="en-US" dirty="0"/>
              <a:t>NOTE: Applicability of exceptions is </a:t>
            </a:r>
            <a:r>
              <a:rPr lang="en-US" b="1" i="1" dirty="0"/>
              <a:t>never</a:t>
            </a:r>
            <a:r>
              <a:rPr lang="en-US" dirty="0"/>
              <a:t> determined by vendors- only the government considers exceptions on a case by case basis</a:t>
            </a:r>
          </a:p>
          <a:p>
            <a:pPr lvl="1"/>
            <a:endParaRPr lang="en-US" sz="3092" dirty="0"/>
          </a:p>
          <a:p>
            <a:pPr lvl="1"/>
            <a:endParaRPr lang="en-US" dirty="0"/>
          </a:p>
        </p:txBody>
      </p:sp>
      <p:sp>
        <p:nvSpPr>
          <p:cNvPr id="5" name="Slide Number Placeholder 4"/>
          <p:cNvSpPr>
            <a:spLocks noGrp="1"/>
          </p:cNvSpPr>
          <p:nvPr>
            <p:ph type="sldNum" sz="quarter" idx="12"/>
          </p:nvPr>
        </p:nvSpPr>
        <p:spPr/>
        <p:txBody>
          <a:bodyPr/>
          <a:lstStyle/>
          <a:p>
            <a:pPr defTabSz="1507937"/>
            <a:fld id="{3B1BF6D4-5649-4EA8-B2CB-E02BF91A4330}" type="slidenum">
              <a:rPr lang="en-US">
                <a:solidFill>
                  <a:prstClr val="black">
                    <a:tint val="75000"/>
                  </a:prstClr>
                </a:solidFill>
                <a:latin typeface="Calibri" panose="020F0502020204030204"/>
              </a:rPr>
              <a:pPr defTabSz="1507937"/>
              <a:t>28</a:t>
            </a:fld>
            <a:endParaRPr 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27580743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Industry Outreach Program</a:t>
            </a:r>
          </a:p>
        </p:txBody>
      </p:sp>
      <p:pic>
        <p:nvPicPr>
          <p:cNvPr id="1026" name="Picture 2" descr="CIO Council Logo, Accessibility Community of Practice">
            <a:extLst>
              <a:ext uri="{FF2B5EF4-FFF2-40B4-BE49-F238E27FC236}">
                <a16:creationId xmlns:a16="http://schemas.microsoft.com/office/drawing/2014/main" id="{08977C1C-5107-4C2C-A927-7A08468996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99855" y="424157"/>
            <a:ext cx="2771775" cy="164782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idx="1"/>
          </p:nvPr>
        </p:nvSpPr>
        <p:spPr>
          <a:xfrm>
            <a:off x="482942" y="2061529"/>
            <a:ext cx="17307027" cy="6286604"/>
          </a:xfrm>
        </p:spPr>
        <p:txBody>
          <a:bodyPr/>
          <a:lstStyle/>
          <a:p>
            <a:r>
              <a:rPr lang="en-US" b="0" dirty="0"/>
              <a:t>One of three committees under the Federal CIO Council </a:t>
            </a:r>
            <a:r>
              <a:rPr lang="en-US" sz="4800" b="0" dirty="0"/>
              <a:t>Accessibility</a:t>
            </a:r>
            <a:r>
              <a:rPr lang="en-US" b="0" dirty="0"/>
              <a:t> Community of Practice</a:t>
            </a:r>
          </a:p>
          <a:p>
            <a:r>
              <a:rPr lang="en-US" b="0" dirty="0"/>
              <a:t>Co-Chaired by Betsy </a:t>
            </a:r>
            <a:r>
              <a:rPr lang="en-US" b="0" dirty="0" err="1"/>
              <a:t>Sirk</a:t>
            </a:r>
            <a:r>
              <a:rPr lang="en-US" b="0" dirty="0"/>
              <a:t>/NASA and John Sullivan/GSA</a:t>
            </a:r>
          </a:p>
          <a:p>
            <a:r>
              <a:rPr lang="en-US" b="0" dirty="0"/>
              <a:t>Leads government-wide effort to increase collaboration between the federal government and industry to promote conformance with Section 508 of the Rehabilitation Act</a:t>
            </a:r>
          </a:p>
          <a:p>
            <a:pPr marL="195456" indent="0">
              <a:buNone/>
            </a:pPr>
            <a:endParaRPr lang="en-US" sz="3518" b="0" dirty="0"/>
          </a:p>
        </p:txBody>
      </p:sp>
      <p:sp>
        <p:nvSpPr>
          <p:cNvPr id="5" name="Slide Number Placeholder 4"/>
          <p:cNvSpPr>
            <a:spLocks noGrp="1"/>
          </p:cNvSpPr>
          <p:nvPr>
            <p:ph type="sldNum" idx="12"/>
          </p:nvPr>
        </p:nvSpPr>
        <p:spPr/>
        <p:txBody>
          <a:bodyPr/>
          <a:lstStyle/>
          <a:p>
            <a:pPr defTabSz="2010400">
              <a:buClr>
                <a:srgbClr val="000000"/>
              </a:buClr>
            </a:pPr>
            <a:fld id="{00000000-1234-1234-1234-123412341234}" type="slidenum">
              <a:rPr lang="en" kern="0">
                <a:solidFill>
                  <a:srgbClr val="212121"/>
                </a:solidFill>
                <a:latin typeface="Arial"/>
                <a:cs typeface="Arial"/>
                <a:sym typeface="Arial"/>
              </a:rPr>
              <a:pPr defTabSz="2010400">
                <a:buClr>
                  <a:srgbClr val="000000"/>
                </a:buClr>
              </a:pPr>
              <a:t>29</a:t>
            </a:fld>
            <a:endParaRPr lang="en" kern="0">
              <a:solidFill>
                <a:srgbClr val="212121"/>
              </a:solidFill>
              <a:latin typeface="Arial"/>
              <a:cs typeface="Arial"/>
              <a:sym typeface="Arial"/>
            </a:endParaRPr>
          </a:p>
        </p:txBody>
      </p:sp>
    </p:spTree>
    <p:extLst>
      <p:ext uri="{BB962C8B-B14F-4D97-AF65-F5344CB8AC3E}">
        <p14:creationId xmlns:p14="http://schemas.microsoft.com/office/powerpoint/2010/main" val="17521084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63729-B858-46CE-9A33-7BD9DE779814}"/>
              </a:ext>
            </a:extLst>
          </p:cNvPr>
          <p:cNvSpPr>
            <a:spLocks noGrp="1"/>
          </p:cNvSpPr>
          <p:nvPr>
            <p:ph type="title"/>
          </p:nvPr>
        </p:nvSpPr>
        <p:spPr>
          <a:xfrm>
            <a:off x="2515601" y="1922598"/>
            <a:ext cx="13625195" cy="5539978"/>
          </a:xfrm>
        </p:spPr>
        <p:txBody>
          <a:bodyPr wrap="square" lIns="0" tIns="0" rIns="0" bIns="0" anchor="t">
            <a:spAutoFit/>
          </a:bodyPr>
          <a:lstStyle/>
          <a:p>
            <a:pPr rtl="0" fontAlgn="base">
              <a:spcBef>
                <a:spcPts val="0"/>
              </a:spcBef>
              <a:spcAft>
                <a:spcPts val="800"/>
              </a:spcAft>
            </a:pPr>
            <a:r>
              <a:rPr lang="en-US" sz="6000" i="0" u="none" strike="noStrike" dirty="0">
                <a:solidFill>
                  <a:srgbClr val="000000"/>
                </a:solidFill>
                <a:effectLst/>
                <a:latin typeface="Rockwell"/>
              </a:rPr>
              <a:t>Voluntary Product Accessibility Template (VPAT™)Training</a:t>
            </a:r>
            <a:br>
              <a:rPr lang="en-US" sz="6000" i="0" u="none" strike="noStrike" dirty="0">
                <a:solidFill>
                  <a:srgbClr val="000000"/>
                </a:solidFill>
                <a:effectLst/>
                <a:latin typeface="Rockwell"/>
              </a:rPr>
            </a:br>
            <a:br>
              <a:rPr lang="en-US" sz="6000" i="0" u="none" strike="noStrike" dirty="0">
                <a:solidFill>
                  <a:srgbClr val="000000"/>
                </a:solidFill>
                <a:effectLst/>
                <a:latin typeface="Rockwell"/>
              </a:rPr>
            </a:br>
            <a:r>
              <a:rPr lang="en-US" sz="6000" i="0" u="none" strike="noStrike" dirty="0">
                <a:solidFill>
                  <a:srgbClr val="000000"/>
                </a:solidFill>
                <a:effectLst/>
                <a:latin typeface="Rockwell"/>
              </a:rPr>
              <a:t>Michele Van Doozer</a:t>
            </a:r>
            <a:br>
              <a:rPr lang="en-US" sz="6000" i="0" u="none" strike="noStrike" dirty="0">
                <a:solidFill>
                  <a:srgbClr val="000000"/>
                </a:solidFill>
                <a:effectLst/>
                <a:latin typeface="Rockwell"/>
              </a:rPr>
            </a:br>
            <a:r>
              <a:rPr lang="en-US" sz="4000" dirty="0">
                <a:solidFill>
                  <a:srgbClr val="000000"/>
                </a:solidFill>
                <a:latin typeface="Rockwell"/>
              </a:rPr>
              <a:t>Senior Accessibility Program Manager</a:t>
            </a:r>
            <a:br>
              <a:rPr lang="en-US" sz="4000" dirty="0">
                <a:solidFill>
                  <a:srgbClr val="000000"/>
                </a:solidFill>
                <a:latin typeface="Rockwell"/>
              </a:rPr>
            </a:br>
            <a:r>
              <a:rPr lang="en-US" sz="4000" dirty="0">
                <a:solidFill>
                  <a:srgbClr val="000000"/>
                </a:solidFill>
                <a:latin typeface="Rockwell"/>
              </a:rPr>
              <a:t>Oracle</a:t>
            </a:r>
            <a:br>
              <a:rPr lang="en-US" sz="4000" dirty="0">
                <a:solidFill>
                  <a:srgbClr val="000000"/>
                </a:solidFill>
                <a:latin typeface="Rockwell"/>
              </a:rPr>
            </a:br>
            <a:r>
              <a:rPr lang="en-US" sz="4000" dirty="0">
                <a:solidFill>
                  <a:srgbClr val="000000"/>
                </a:solidFill>
                <a:latin typeface="Rockwell"/>
              </a:rPr>
              <a:t>Past Chair of the Accessibility Committee at ITI</a:t>
            </a:r>
            <a:endParaRPr lang="en-US" sz="4000" i="0" u="none" strike="noStrike" dirty="0">
              <a:solidFill>
                <a:srgbClr val="000000"/>
              </a:solidFill>
              <a:effectLst/>
              <a:latin typeface="Rockwell"/>
            </a:endParaRPr>
          </a:p>
        </p:txBody>
      </p:sp>
      <p:grpSp>
        <p:nvGrpSpPr>
          <p:cNvPr id="19" name="Group 18" descr="Logos of multiple companies including: HP, IBM, Intel, Lexmark, Oracle, and VMware.">
            <a:extLst>
              <a:ext uri="{FF2B5EF4-FFF2-40B4-BE49-F238E27FC236}">
                <a16:creationId xmlns:a16="http://schemas.microsoft.com/office/drawing/2014/main" id="{FDBB7E1E-A888-4310-AA23-87560EBC1EC7}"/>
              </a:ext>
            </a:extLst>
          </p:cNvPr>
          <p:cNvGrpSpPr/>
          <p:nvPr/>
        </p:nvGrpSpPr>
        <p:grpSpPr>
          <a:xfrm>
            <a:off x="1784441" y="8625405"/>
            <a:ext cx="11702959" cy="1835832"/>
            <a:chOff x="3027933" y="3158766"/>
            <a:chExt cx="14048234" cy="3248680"/>
          </a:xfrm>
        </p:grpSpPr>
        <p:pic>
          <p:nvPicPr>
            <p:cNvPr id="20" name="Picture 19">
              <a:extLst>
                <a:ext uri="{FF2B5EF4-FFF2-40B4-BE49-F238E27FC236}">
                  <a16:creationId xmlns:a16="http://schemas.microsoft.com/office/drawing/2014/main" id="{19BAC59F-CD26-4354-A7D8-88412C1E0B35}"/>
                </a:ext>
              </a:extLst>
            </p:cNvPr>
            <p:cNvPicPr>
              <a:picLocks noChangeAspect="1"/>
            </p:cNvPicPr>
            <p:nvPr/>
          </p:nvPicPr>
          <p:blipFill>
            <a:blip r:embed="rId3"/>
            <a:stretch>
              <a:fillRect/>
            </a:stretch>
          </p:blipFill>
          <p:spPr>
            <a:xfrm>
              <a:off x="8306656" y="5493046"/>
              <a:ext cx="3402419" cy="914400"/>
            </a:xfrm>
            <a:prstGeom prst="rect">
              <a:avLst/>
            </a:prstGeom>
          </p:spPr>
        </p:pic>
        <p:pic>
          <p:nvPicPr>
            <p:cNvPr id="28" name="Picture 27">
              <a:extLst>
                <a:ext uri="{FF2B5EF4-FFF2-40B4-BE49-F238E27FC236}">
                  <a16:creationId xmlns:a16="http://schemas.microsoft.com/office/drawing/2014/main" id="{97DBFB50-5BFE-45E7-A3C8-EADDE134ABEC}"/>
                </a:ext>
              </a:extLst>
            </p:cNvPr>
            <p:cNvPicPr>
              <a:picLocks noChangeAspect="1"/>
            </p:cNvPicPr>
            <p:nvPr/>
          </p:nvPicPr>
          <p:blipFill>
            <a:blip r:embed="rId4"/>
            <a:stretch>
              <a:fillRect/>
            </a:stretch>
          </p:blipFill>
          <p:spPr>
            <a:xfrm>
              <a:off x="9027291" y="3329793"/>
              <a:ext cx="1961148" cy="914400"/>
            </a:xfrm>
            <a:prstGeom prst="rect">
              <a:avLst/>
            </a:prstGeom>
          </p:spPr>
        </p:pic>
        <p:pic>
          <p:nvPicPr>
            <p:cNvPr id="30" name="Picture 29">
              <a:extLst>
                <a:ext uri="{FF2B5EF4-FFF2-40B4-BE49-F238E27FC236}">
                  <a16:creationId xmlns:a16="http://schemas.microsoft.com/office/drawing/2014/main" id="{31F17083-068F-456B-AAF5-69FBA6B732B6}"/>
                </a:ext>
              </a:extLst>
            </p:cNvPr>
            <p:cNvPicPr>
              <a:picLocks noChangeAspect="1"/>
            </p:cNvPicPr>
            <p:nvPr/>
          </p:nvPicPr>
          <p:blipFill>
            <a:blip r:embed="rId5"/>
            <a:stretch>
              <a:fillRect/>
            </a:stretch>
          </p:blipFill>
          <p:spPr>
            <a:xfrm>
              <a:off x="14589772" y="3329793"/>
              <a:ext cx="1612900" cy="914400"/>
            </a:xfrm>
            <a:prstGeom prst="rect">
              <a:avLst/>
            </a:prstGeom>
          </p:spPr>
        </p:pic>
        <p:pic>
          <p:nvPicPr>
            <p:cNvPr id="32" name="Picture 31">
              <a:extLst>
                <a:ext uri="{FF2B5EF4-FFF2-40B4-BE49-F238E27FC236}">
                  <a16:creationId xmlns:a16="http://schemas.microsoft.com/office/drawing/2014/main" id="{145C8259-59FB-4F9D-9AEE-89913FD6DE80}"/>
                </a:ext>
              </a:extLst>
            </p:cNvPr>
            <p:cNvPicPr>
              <a:picLocks noChangeAspect="1"/>
            </p:cNvPicPr>
            <p:nvPr/>
          </p:nvPicPr>
          <p:blipFill>
            <a:blip r:embed="rId6"/>
            <a:stretch>
              <a:fillRect/>
            </a:stretch>
          </p:blipFill>
          <p:spPr>
            <a:xfrm>
              <a:off x="13716278" y="5493046"/>
              <a:ext cx="3359889" cy="914400"/>
            </a:xfrm>
            <a:prstGeom prst="rect">
              <a:avLst/>
            </a:prstGeom>
          </p:spPr>
        </p:pic>
        <p:pic>
          <p:nvPicPr>
            <p:cNvPr id="34" name="Picture 33">
              <a:extLst>
                <a:ext uri="{FF2B5EF4-FFF2-40B4-BE49-F238E27FC236}">
                  <a16:creationId xmlns:a16="http://schemas.microsoft.com/office/drawing/2014/main" id="{0A9D3729-B052-4FDA-8D45-E55A7FBFB1DA}"/>
                </a:ext>
              </a:extLst>
            </p:cNvPr>
            <p:cNvPicPr>
              <a:picLocks noChangeAspect="1"/>
            </p:cNvPicPr>
            <p:nvPr/>
          </p:nvPicPr>
          <p:blipFill>
            <a:blip r:embed="rId7"/>
            <a:stretch>
              <a:fillRect/>
            </a:stretch>
          </p:blipFill>
          <p:spPr>
            <a:xfrm>
              <a:off x="4023613" y="3158766"/>
              <a:ext cx="1280160" cy="1256454"/>
            </a:xfrm>
            <a:prstGeom prst="rect">
              <a:avLst/>
            </a:prstGeom>
          </p:spPr>
        </p:pic>
        <p:pic>
          <p:nvPicPr>
            <p:cNvPr id="36" name="Picture 35">
              <a:extLst>
                <a:ext uri="{FF2B5EF4-FFF2-40B4-BE49-F238E27FC236}">
                  <a16:creationId xmlns:a16="http://schemas.microsoft.com/office/drawing/2014/main" id="{F156D288-63FA-4DCD-AAFB-E0D7CB773F58}"/>
                </a:ext>
              </a:extLst>
            </p:cNvPr>
            <p:cNvPicPr>
              <a:picLocks noChangeAspect="1"/>
            </p:cNvPicPr>
            <p:nvPr/>
          </p:nvPicPr>
          <p:blipFill>
            <a:blip r:embed="rId8"/>
            <a:stretch>
              <a:fillRect/>
            </a:stretch>
          </p:blipFill>
          <p:spPr>
            <a:xfrm>
              <a:off x="3027933" y="5493046"/>
              <a:ext cx="3271520" cy="914400"/>
            </a:xfrm>
            <a:prstGeom prst="rect">
              <a:avLst/>
            </a:prstGeom>
          </p:spPr>
        </p:pic>
      </p:grpSp>
      <p:sp>
        <p:nvSpPr>
          <p:cNvPr id="3" name="object 3" descr="ITI Logo">
            <a:extLst>
              <a:ext uri="{C183D7F6-B498-43B3-948B-1728B52AA6E4}">
                <adec:decorative xmlns:adec="http://schemas.microsoft.com/office/drawing/2017/decorative" val="0"/>
              </a:ext>
            </a:extLst>
          </p:cNvPr>
          <p:cNvSpPr/>
          <p:nvPr/>
        </p:nvSpPr>
        <p:spPr>
          <a:xfrm>
            <a:off x="16140796" y="9442039"/>
            <a:ext cx="1150637" cy="1199895"/>
          </a:xfrm>
          <a:prstGeom prst="rect">
            <a:avLst/>
          </a:prstGeom>
          <a:blipFill>
            <a:blip r:embed="rId9" cstate="print"/>
            <a:stretch>
              <a:fillRect/>
            </a:stretch>
          </a:blipFill>
        </p:spPr>
        <p:txBody>
          <a:bodyPr wrap="square" lIns="0" tIns="0" rIns="0" bIns="0" rtlCol="0"/>
          <a:lstStyle/>
          <a:p>
            <a:endParaRPr/>
          </a:p>
        </p:txBody>
      </p:sp>
      <p:sp>
        <p:nvSpPr>
          <p:cNvPr id="15" name="object 15"/>
          <p:cNvSpPr txBox="1">
            <a:spLocks noGrp="1"/>
          </p:cNvSpPr>
          <p:nvPr>
            <p:ph type="ftr" sz="quarter" idx="5"/>
          </p:nvPr>
        </p:nvSpPr>
        <p:spPr>
          <a:prstGeom prst="rect">
            <a:avLst/>
          </a:prstGeom>
        </p:spPr>
        <p:txBody>
          <a:bodyPr vert="horz" wrap="square" lIns="0" tIns="8890" rIns="0" bIns="0" rtlCol="0">
            <a:spAutoFit/>
          </a:bodyPr>
          <a:lstStyle/>
          <a:p>
            <a:pPr marL="12700">
              <a:lnSpc>
                <a:spcPct val="100000"/>
              </a:lnSpc>
              <a:spcBef>
                <a:spcPts val="70"/>
              </a:spcBef>
            </a:pPr>
            <a:r>
              <a:rPr spc="10"/>
              <a:t>Promoting Innovation</a:t>
            </a:r>
            <a:r>
              <a:rPr spc="-40"/>
              <a:t> </a:t>
            </a:r>
            <a:r>
              <a:rPr spc="10"/>
              <a:t>Worldwide</a:t>
            </a:r>
          </a:p>
        </p:txBody>
      </p:sp>
      <p:sp>
        <p:nvSpPr>
          <p:cNvPr id="4" name="object 4">
            <a:extLst>
              <a:ext uri="{C183D7F6-B498-43B3-948B-1728B52AA6E4}">
                <adec:decorative xmlns:adec="http://schemas.microsoft.com/office/drawing/2017/decorative" val="1"/>
              </a:ext>
            </a:extLst>
          </p:cNvPr>
          <p:cNvSpPr/>
          <p:nvPr/>
        </p:nvSpPr>
        <p:spPr>
          <a:xfrm>
            <a:off x="18639223" y="10339486"/>
            <a:ext cx="266700" cy="96520"/>
          </a:xfrm>
          <a:custGeom>
            <a:avLst/>
            <a:gdLst/>
            <a:ahLst/>
            <a:cxnLst/>
            <a:rect l="l" t="t" r="r" b="b"/>
            <a:pathLst>
              <a:path w="266700" h="96520">
                <a:moveTo>
                  <a:pt x="266098" y="0"/>
                </a:moveTo>
                <a:lnTo>
                  <a:pt x="0" y="0"/>
                </a:lnTo>
                <a:lnTo>
                  <a:pt x="0" y="95960"/>
                </a:lnTo>
                <a:lnTo>
                  <a:pt x="266098" y="95960"/>
                </a:lnTo>
                <a:lnTo>
                  <a:pt x="266098" y="0"/>
                </a:lnTo>
                <a:close/>
              </a:path>
            </a:pathLst>
          </a:custGeom>
          <a:solidFill>
            <a:srgbClr val="272361"/>
          </a:solidFill>
        </p:spPr>
        <p:txBody>
          <a:bodyPr wrap="square" lIns="0" tIns="0" rIns="0" bIns="0" rtlCol="0"/>
          <a:lstStyle/>
          <a:p>
            <a:endParaRPr/>
          </a:p>
        </p:txBody>
      </p:sp>
      <p:sp>
        <p:nvSpPr>
          <p:cNvPr id="5" name="object 5">
            <a:extLst>
              <a:ext uri="{C183D7F6-B498-43B3-948B-1728B52AA6E4}">
                <adec:decorative xmlns:adec="http://schemas.microsoft.com/office/drawing/2017/decorative" val="1"/>
              </a:ext>
            </a:extLst>
          </p:cNvPr>
          <p:cNvSpPr/>
          <p:nvPr/>
        </p:nvSpPr>
        <p:spPr>
          <a:xfrm>
            <a:off x="18717482" y="9763766"/>
            <a:ext cx="109855" cy="575945"/>
          </a:xfrm>
          <a:custGeom>
            <a:avLst/>
            <a:gdLst/>
            <a:ahLst/>
            <a:cxnLst/>
            <a:rect l="l" t="t" r="r" b="b"/>
            <a:pathLst>
              <a:path w="109855" h="575945">
                <a:moveTo>
                  <a:pt x="109588" y="0"/>
                </a:moveTo>
                <a:lnTo>
                  <a:pt x="0" y="0"/>
                </a:lnTo>
                <a:lnTo>
                  <a:pt x="0" y="575720"/>
                </a:lnTo>
                <a:lnTo>
                  <a:pt x="109588" y="575720"/>
                </a:lnTo>
                <a:lnTo>
                  <a:pt x="109588" y="0"/>
                </a:lnTo>
                <a:close/>
              </a:path>
            </a:pathLst>
          </a:custGeom>
          <a:solidFill>
            <a:srgbClr val="272361"/>
          </a:solidFill>
        </p:spPr>
        <p:txBody>
          <a:bodyPr wrap="square" lIns="0" tIns="0" rIns="0" bIns="0" rtlCol="0"/>
          <a:lstStyle/>
          <a:p>
            <a:endParaRPr/>
          </a:p>
        </p:txBody>
      </p:sp>
      <p:sp>
        <p:nvSpPr>
          <p:cNvPr id="6" name="object 6">
            <a:extLst>
              <a:ext uri="{C183D7F6-B498-43B3-948B-1728B52AA6E4}">
                <adec:decorative xmlns:adec="http://schemas.microsoft.com/office/drawing/2017/decorative" val="1"/>
              </a:ext>
            </a:extLst>
          </p:cNvPr>
          <p:cNvSpPr/>
          <p:nvPr/>
        </p:nvSpPr>
        <p:spPr>
          <a:xfrm>
            <a:off x="18639223" y="9667739"/>
            <a:ext cx="266700" cy="96520"/>
          </a:xfrm>
          <a:custGeom>
            <a:avLst/>
            <a:gdLst/>
            <a:ahLst/>
            <a:cxnLst/>
            <a:rect l="l" t="t" r="r" b="b"/>
            <a:pathLst>
              <a:path w="266700" h="96520">
                <a:moveTo>
                  <a:pt x="266098" y="0"/>
                </a:moveTo>
                <a:lnTo>
                  <a:pt x="0" y="0"/>
                </a:lnTo>
                <a:lnTo>
                  <a:pt x="0" y="96026"/>
                </a:lnTo>
                <a:lnTo>
                  <a:pt x="266098" y="96026"/>
                </a:lnTo>
                <a:lnTo>
                  <a:pt x="266098" y="0"/>
                </a:lnTo>
                <a:close/>
              </a:path>
            </a:pathLst>
          </a:custGeom>
          <a:solidFill>
            <a:srgbClr val="272361"/>
          </a:solidFill>
        </p:spPr>
        <p:txBody>
          <a:bodyPr wrap="square" lIns="0" tIns="0" rIns="0" bIns="0" rtlCol="0"/>
          <a:lstStyle/>
          <a:p>
            <a:endParaRPr/>
          </a:p>
        </p:txBody>
      </p:sp>
      <p:sp>
        <p:nvSpPr>
          <p:cNvPr id="7" name="object 7">
            <a:extLst>
              <a:ext uri="{C183D7F6-B498-43B3-948B-1728B52AA6E4}">
                <adec:decorative xmlns:adec="http://schemas.microsoft.com/office/drawing/2017/decorative" val="1"/>
              </a:ext>
            </a:extLst>
          </p:cNvPr>
          <p:cNvSpPr/>
          <p:nvPr/>
        </p:nvSpPr>
        <p:spPr>
          <a:xfrm>
            <a:off x="18116886" y="10339445"/>
            <a:ext cx="297180" cy="96520"/>
          </a:xfrm>
          <a:custGeom>
            <a:avLst/>
            <a:gdLst/>
            <a:ahLst/>
            <a:cxnLst/>
            <a:rect l="l" t="t" r="r" b="b"/>
            <a:pathLst>
              <a:path w="297180" h="96520">
                <a:moveTo>
                  <a:pt x="296876" y="0"/>
                </a:moveTo>
                <a:lnTo>
                  <a:pt x="0" y="0"/>
                </a:lnTo>
                <a:lnTo>
                  <a:pt x="0" y="96067"/>
                </a:lnTo>
                <a:lnTo>
                  <a:pt x="296876" y="96067"/>
                </a:lnTo>
                <a:lnTo>
                  <a:pt x="296876" y="0"/>
                </a:lnTo>
                <a:close/>
              </a:path>
            </a:pathLst>
          </a:custGeom>
          <a:solidFill>
            <a:srgbClr val="272361"/>
          </a:solidFill>
        </p:spPr>
        <p:txBody>
          <a:bodyPr wrap="square" lIns="0" tIns="0" rIns="0" bIns="0" rtlCol="0"/>
          <a:lstStyle/>
          <a:p>
            <a:endParaRPr/>
          </a:p>
        </p:txBody>
      </p:sp>
      <p:sp>
        <p:nvSpPr>
          <p:cNvPr id="8" name="object 8">
            <a:extLst>
              <a:ext uri="{C183D7F6-B498-43B3-948B-1728B52AA6E4}">
                <adec:decorative xmlns:adec="http://schemas.microsoft.com/office/drawing/2017/decorative" val="1"/>
              </a:ext>
            </a:extLst>
          </p:cNvPr>
          <p:cNvSpPr/>
          <p:nvPr/>
        </p:nvSpPr>
        <p:spPr>
          <a:xfrm>
            <a:off x="18209804" y="9763823"/>
            <a:ext cx="109855" cy="575945"/>
          </a:xfrm>
          <a:custGeom>
            <a:avLst/>
            <a:gdLst/>
            <a:ahLst/>
            <a:cxnLst/>
            <a:rect l="l" t="t" r="r" b="b"/>
            <a:pathLst>
              <a:path w="109855" h="575945">
                <a:moveTo>
                  <a:pt x="109547" y="0"/>
                </a:moveTo>
                <a:lnTo>
                  <a:pt x="0" y="0"/>
                </a:lnTo>
                <a:lnTo>
                  <a:pt x="0" y="575621"/>
                </a:lnTo>
                <a:lnTo>
                  <a:pt x="109547" y="575621"/>
                </a:lnTo>
                <a:lnTo>
                  <a:pt x="109547" y="0"/>
                </a:lnTo>
                <a:close/>
              </a:path>
            </a:pathLst>
          </a:custGeom>
          <a:solidFill>
            <a:srgbClr val="272361"/>
          </a:solidFill>
        </p:spPr>
        <p:txBody>
          <a:bodyPr wrap="square" lIns="0" tIns="0" rIns="0" bIns="0" rtlCol="0"/>
          <a:lstStyle/>
          <a:p>
            <a:endParaRPr/>
          </a:p>
        </p:txBody>
      </p:sp>
      <p:sp>
        <p:nvSpPr>
          <p:cNvPr id="9" name="object 9">
            <a:extLst>
              <a:ext uri="{C183D7F6-B498-43B3-948B-1728B52AA6E4}">
                <adec:decorative xmlns:adec="http://schemas.microsoft.com/office/drawing/2017/decorative" val="1"/>
              </a:ext>
            </a:extLst>
          </p:cNvPr>
          <p:cNvSpPr/>
          <p:nvPr/>
        </p:nvSpPr>
        <p:spPr>
          <a:xfrm>
            <a:off x="17970354" y="9764176"/>
            <a:ext cx="90170" cy="195580"/>
          </a:xfrm>
          <a:custGeom>
            <a:avLst/>
            <a:gdLst/>
            <a:ahLst/>
            <a:cxnLst/>
            <a:rect l="l" t="t" r="r" b="b"/>
            <a:pathLst>
              <a:path w="90169" h="195579">
                <a:moveTo>
                  <a:pt x="0" y="195580"/>
                </a:moveTo>
                <a:lnTo>
                  <a:pt x="89578" y="195580"/>
                </a:lnTo>
                <a:lnTo>
                  <a:pt x="89578" y="0"/>
                </a:lnTo>
                <a:lnTo>
                  <a:pt x="0" y="0"/>
                </a:lnTo>
                <a:lnTo>
                  <a:pt x="0" y="195580"/>
                </a:lnTo>
                <a:close/>
              </a:path>
            </a:pathLst>
          </a:custGeom>
          <a:solidFill>
            <a:srgbClr val="272361"/>
          </a:solidFill>
        </p:spPr>
        <p:txBody>
          <a:bodyPr wrap="square" lIns="0" tIns="0" rIns="0" bIns="0" rtlCol="0"/>
          <a:lstStyle/>
          <a:p>
            <a:endParaRPr/>
          </a:p>
        </p:txBody>
      </p:sp>
      <p:sp>
        <p:nvSpPr>
          <p:cNvPr id="10" name="object 10">
            <a:extLst>
              <a:ext uri="{C183D7F6-B498-43B3-948B-1728B52AA6E4}">
                <adec:decorative xmlns:adec="http://schemas.microsoft.com/office/drawing/2017/decorative" val="1"/>
              </a:ext>
            </a:extLst>
          </p:cNvPr>
          <p:cNvSpPr/>
          <p:nvPr/>
        </p:nvSpPr>
        <p:spPr>
          <a:xfrm>
            <a:off x="17970354" y="9667656"/>
            <a:ext cx="588010" cy="96520"/>
          </a:xfrm>
          <a:custGeom>
            <a:avLst/>
            <a:gdLst/>
            <a:ahLst/>
            <a:cxnLst/>
            <a:rect l="l" t="t" r="r" b="b"/>
            <a:pathLst>
              <a:path w="588009" h="96520">
                <a:moveTo>
                  <a:pt x="0" y="96520"/>
                </a:moveTo>
                <a:lnTo>
                  <a:pt x="587857" y="96520"/>
                </a:lnTo>
                <a:lnTo>
                  <a:pt x="587857" y="0"/>
                </a:lnTo>
                <a:lnTo>
                  <a:pt x="0" y="0"/>
                </a:lnTo>
                <a:lnTo>
                  <a:pt x="0" y="96520"/>
                </a:lnTo>
                <a:close/>
              </a:path>
            </a:pathLst>
          </a:custGeom>
          <a:solidFill>
            <a:srgbClr val="272361"/>
          </a:solidFill>
        </p:spPr>
        <p:txBody>
          <a:bodyPr wrap="square" lIns="0" tIns="0" rIns="0" bIns="0" rtlCol="0"/>
          <a:lstStyle/>
          <a:p>
            <a:endParaRPr/>
          </a:p>
        </p:txBody>
      </p:sp>
      <p:sp>
        <p:nvSpPr>
          <p:cNvPr id="11" name="object 11">
            <a:extLst>
              <a:ext uri="{C183D7F6-B498-43B3-948B-1728B52AA6E4}">
                <adec:decorative xmlns:adec="http://schemas.microsoft.com/office/drawing/2017/decorative" val="1"/>
              </a:ext>
            </a:extLst>
          </p:cNvPr>
          <p:cNvSpPr/>
          <p:nvPr/>
        </p:nvSpPr>
        <p:spPr>
          <a:xfrm>
            <a:off x="18468326" y="9763823"/>
            <a:ext cx="90170" cy="196215"/>
          </a:xfrm>
          <a:custGeom>
            <a:avLst/>
            <a:gdLst/>
            <a:ahLst/>
            <a:cxnLst/>
            <a:rect l="l" t="t" r="r" b="b"/>
            <a:pathLst>
              <a:path w="90169" h="196215">
                <a:moveTo>
                  <a:pt x="89883" y="0"/>
                </a:moveTo>
                <a:lnTo>
                  <a:pt x="0" y="0"/>
                </a:lnTo>
                <a:lnTo>
                  <a:pt x="0" y="195927"/>
                </a:lnTo>
                <a:lnTo>
                  <a:pt x="89883" y="195927"/>
                </a:lnTo>
                <a:lnTo>
                  <a:pt x="89883" y="0"/>
                </a:lnTo>
                <a:close/>
              </a:path>
            </a:pathLst>
          </a:custGeom>
          <a:solidFill>
            <a:srgbClr val="272361"/>
          </a:solidFill>
        </p:spPr>
        <p:txBody>
          <a:bodyPr wrap="square" lIns="0" tIns="0" rIns="0" bIns="0" rtlCol="0"/>
          <a:lstStyle/>
          <a:p>
            <a:endParaRPr/>
          </a:p>
        </p:txBody>
      </p:sp>
      <p:sp>
        <p:nvSpPr>
          <p:cNvPr id="12" name="object 12">
            <a:extLst>
              <a:ext uri="{C183D7F6-B498-43B3-948B-1728B52AA6E4}">
                <adec:decorative xmlns:adec="http://schemas.microsoft.com/office/drawing/2017/decorative" val="1"/>
              </a:ext>
            </a:extLst>
          </p:cNvPr>
          <p:cNvSpPr/>
          <p:nvPr/>
        </p:nvSpPr>
        <p:spPr>
          <a:xfrm>
            <a:off x="17630027" y="10339445"/>
            <a:ext cx="266700" cy="96520"/>
          </a:xfrm>
          <a:custGeom>
            <a:avLst/>
            <a:gdLst/>
            <a:ahLst/>
            <a:cxnLst/>
            <a:rect l="l" t="t" r="r" b="b"/>
            <a:pathLst>
              <a:path w="266700" h="96520">
                <a:moveTo>
                  <a:pt x="266090" y="0"/>
                </a:moveTo>
                <a:lnTo>
                  <a:pt x="0" y="0"/>
                </a:lnTo>
                <a:lnTo>
                  <a:pt x="0" y="96067"/>
                </a:lnTo>
                <a:lnTo>
                  <a:pt x="266090" y="96067"/>
                </a:lnTo>
                <a:lnTo>
                  <a:pt x="266090" y="0"/>
                </a:lnTo>
                <a:close/>
              </a:path>
            </a:pathLst>
          </a:custGeom>
          <a:solidFill>
            <a:srgbClr val="272361"/>
          </a:solidFill>
        </p:spPr>
        <p:txBody>
          <a:bodyPr wrap="square" lIns="0" tIns="0" rIns="0" bIns="0" rtlCol="0"/>
          <a:lstStyle/>
          <a:p>
            <a:endParaRPr/>
          </a:p>
        </p:txBody>
      </p:sp>
      <p:sp>
        <p:nvSpPr>
          <p:cNvPr id="13" name="object 13">
            <a:extLst>
              <a:ext uri="{C183D7F6-B498-43B3-948B-1728B52AA6E4}">
                <adec:decorative xmlns:adec="http://schemas.microsoft.com/office/drawing/2017/decorative" val="1"/>
              </a:ext>
            </a:extLst>
          </p:cNvPr>
          <p:cNvSpPr/>
          <p:nvPr/>
        </p:nvSpPr>
        <p:spPr>
          <a:xfrm>
            <a:off x="17708286" y="9763823"/>
            <a:ext cx="109855" cy="575945"/>
          </a:xfrm>
          <a:custGeom>
            <a:avLst/>
            <a:gdLst/>
            <a:ahLst/>
            <a:cxnLst/>
            <a:rect l="l" t="t" r="r" b="b"/>
            <a:pathLst>
              <a:path w="109855" h="575945">
                <a:moveTo>
                  <a:pt x="109580" y="0"/>
                </a:moveTo>
                <a:lnTo>
                  <a:pt x="0" y="0"/>
                </a:lnTo>
                <a:lnTo>
                  <a:pt x="0" y="575621"/>
                </a:lnTo>
                <a:lnTo>
                  <a:pt x="109580" y="575621"/>
                </a:lnTo>
                <a:lnTo>
                  <a:pt x="109580" y="0"/>
                </a:lnTo>
                <a:close/>
              </a:path>
            </a:pathLst>
          </a:custGeom>
          <a:solidFill>
            <a:srgbClr val="272361"/>
          </a:solidFill>
        </p:spPr>
        <p:txBody>
          <a:bodyPr wrap="square" lIns="0" tIns="0" rIns="0" bIns="0" rtlCol="0"/>
          <a:lstStyle/>
          <a:p>
            <a:endParaRPr/>
          </a:p>
        </p:txBody>
      </p:sp>
      <p:sp>
        <p:nvSpPr>
          <p:cNvPr id="14" name="object 14">
            <a:extLst>
              <a:ext uri="{C183D7F6-B498-43B3-948B-1728B52AA6E4}">
                <adec:decorative xmlns:adec="http://schemas.microsoft.com/office/drawing/2017/decorative" val="1"/>
              </a:ext>
            </a:extLst>
          </p:cNvPr>
          <p:cNvSpPr/>
          <p:nvPr/>
        </p:nvSpPr>
        <p:spPr>
          <a:xfrm>
            <a:off x="17630027" y="9667673"/>
            <a:ext cx="266700" cy="96520"/>
          </a:xfrm>
          <a:custGeom>
            <a:avLst/>
            <a:gdLst/>
            <a:ahLst/>
            <a:cxnLst/>
            <a:rect l="l" t="t" r="r" b="b"/>
            <a:pathLst>
              <a:path w="266700" h="96520">
                <a:moveTo>
                  <a:pt x="266090" y="0"/>
                </a:moveTo>
                <a:lnTo>
                  <a:pt x="0" y="0"/>
                </a:lnTo>
                <a:lnTo>
                  <a:pt x="0" y="96149"/>
                </a:lnTo>
                <a:lnTo>
                  <a:pt x="266090" y="96149"/>
                </a:lnTo>
                <a:lnTo>
                  <a:pt x="266090" y="0"/>
                </a:lnTo>
                <a:close/>
              </a:path>
            </a:pathLst>
          </a:custGeom>
          <a:solidFill>
            <a:srgbClr val="272361"/>
          </a:solidFill>
        </p:spPr>
        <p:txBody>
          <a:bodyPr wrap="square" lIns="0" tIns="0" rIns="0" bIns="0" rtlCol="0"/>
          <a:lstStyle/>
          <a:p>
            <a:endParaRPr/>
          </a:p>
        </p:txBody>
      </p:sp>
      <p:pic>
        <p:nvPicPr>
          <p:cNvPr id="16" name="Picture 15">
            <a:extLst>
              <a:ext uri="{FF2B5EF4-FFF2-40B4-BE49-F238E27FC236}">
                <a16:creationId xmlns:a16="http://schemas.microsoft.com/office/drawing/2014/main" id="{D0BC9B46-994C-D748-AE05-41AE79E3A529}"/>
              </a:ext>
              <a:ext uri="{C183D7F6-B498-43B3-948B-1728B52AA6E4}">
                <adec:decorative xmlns:adec="http://schemas.microsoft.com/office/drawing/2017/decorative" val="1"/>
              </a:ext>
            </a:extLst>
          </p:cNvPr>
          <p:cNvPicPr>
            <a:picLocks noChangeAspect="1"/>
          </p:cNvPicPr>
          <p:nvPr/>
        </p:nvPicPr>
        <p:blipFill rotWithShape="1">
          <a:blip r:embed="rId10">
            <a:extLst>
              <a:ext uri="{28A0092B-C50C-407E-A947-70E740481C1C}">
                <a14:useLocalDpi xmlns:a14="http://schemas.microsoft.com/office/drawing/2010/main" val="0"/>
              </a:ext>
            </a:extLst>
          </a:blip>
          <a:srcRect l="448" r="448" b="73270"/>
          <a:stretch/>
        </p:blipFill>
        <p:spPr>
          <a:xfrm>
            <a:off x="0" y="-14224"/>
            <a:ext cx="20104100" cy="887568"/>
          </a:xfrm>
          <a:prstGeom prst="rect">
            <a:avLst/>
          </a:prstGeom>
        </p:spPr>
      </p:pic>
      <p:sp>
        <p:nvSpPr>
          <p:cNvPr id="18" name="Slide Number Placeholder 17">
            <a:extLst>
              <a:ext uri="{FF2B5EF4-FFF2-40B4-BE49-F238E27FC236}">
                <a16:creationId xmlns:a16="http://schemas.microsoft.com/office/drawing/2014/main" id="{F65F2E59-AF6C-4EA4-8B03-36951E3BF2E3}"/>
              </a:ext>
            </a:extLst>
          </p:cNvPr>
          <p:cNvSpPr>
            <a:spLocks noGrp="1"/>
          </p:cNvSpPr>
          <p:nvPr>
            <p:ph type="sldNum" sz="quarter" idx="7"/>
          </p:nvPr>
        </p:nvSpPr>
        <p:spPr/>
        <p:txBody>
          <a:bodyPr/>
          <a:lstStyle/>
          <a:p>
            <a:fld id="{B6F15528-21DE-4FAA-801E-634DDDAF4B2B}" type="slidenum">
              <a:rPr lang="en-US"/>
              <a:t>3</a:t>
            </a:fld>
            <a:endParaRPr lang="en-US"/>
          </a:p>
        </p:txBody>
      </p:sp>
    </p:spTree>
    <p:extLst>
      <p:ext uri="{BB962C8B-B14F-4D97-AF65-F5344CB8AC3E}">
        <p14:creationId xmlns:p14="http://schemas.microsoft.com/office/powerpoint/2010/main" val="34945695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Accomplishments</a:t>
            </a:r>
          </a:p>
        </p:txBody>
      </p:sp>
      <p:pic>
        <p:nvPicPr>
          <p:cNvPr id="6" name="Picture 2" descr="CIO Council Logo, Accessibility Community of Practice">
            <a:extLst>
              <a:ext uri="{FF2B5EF4-FFF2-40B4-BE49-F238E27FC236}">
                <a16:creationId xmlns:a16="http://schemas.microsoft.com/office/drawing/2014/main" id="{789A378C-5F33-48E1-A099-B8CF87EB719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99855" y="424157"/>
            <a:ext cx="2771775" cy="164782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idx="1"/>
          </p:nvPr>
        </p:nvSpPr>
        <p:spPr>
          <a:xfrm>
            <a:off x="554743" y="2424960"/>
            <a:ext cx="17307027" cy="8255739"/>
          </a:xfrm>
        </p:spPr>
        <p:txBody>
          <a:bodyPr/>
          <a:lstStyle/>
          <a:p>
            <a:r>
              <a:rPr lang="en-US" sz="2418" dirty="0"/>
              <a:t>Focus Area: Small Business Outreach</a:t>
            </a:r>
          </a:p>
          <a:p>
            <a:pPr lvl="1"/>
            <a:r>
              <a:rPr lang="en-US" sz="2418" dirty="0"/>
              <a:t>Held Small Business Focus Groups to obtain feedback on developing ACRs based on the revised Section 508 standards</a:t>
            </a:r>
          </a:p>
          <a:p>
            <a:pPr lvl="1"/>
            <a:r>
              <a:rPr lang="en-US" sz="2418" dirty="0"/>
              <a:t>Engaged multiple small businesses one on one to provide guidance on completing an ACR using the VPAT</a:t>
            </a:r>
          </a:p>
          <a:p>
            <a:r>
              <a:rPr lang="en-US" sz="2418" dirty="0"/>
              <a:t>Collaborated with IT Industry Council on developing training for Industry on ACRs</a:t>
            </a:r>
          </a:p>
          <a:p>
            <a:endParaRPr lang="en-US" sz="2418" dirty="0"/>
          </a:p>
          <a:p>
            <a:r>
              <a:rPr lang="en-US" sz="2418" b="0" dirty="0"/>
              <a:t>Presented to industry and government audiences at major conferences and symposia on incorporating Section 508 requirements</a:t>
            </a:r>
          </a:p>
          <a:p>
            <a:pPr lvl="1"/>
            <a:r>
              <a:rPr lang="en-US" sz="2418" b="0" dirty="0"/>
              <a:t>National Contract Managers Association (NCMA)</a:t>
            </a:r>
          </a:p>
          <a:p>
            <a:pPr lvl="1"/>
            <a:r>
              <a:rPr lang="en-US" sz="2418" b="0" dirty="0"/>
              <a:t>CSUN Assistive Technology Conference</a:t>
            </a:r>
          </a:p>
          <a:p>
            <a:pPr lvl="1"/>
            <a:r>
              <a:rPr lang="en-US" sz="2418" b="0" dirty="0"/>
              <a:t>American Council for Technology-Industry Advisory Council (ACT-IAC) Executive Leadership Conference</a:t>
            </a:r>
          </a:p>
          <a:p>
            <a:pPr lvl="1"/>
            <a:r>
              <a:rPr lang="en-US" sz="2418" b="0" dirty="0"/>
              <a:t>United States Access Board Webinar Series </a:t>
            </a:r>
          </a:p>
          <a:p>
            <a:pPr lvl="1"/>
            <a:r>
              <a:rPr lang="en-US" sz="2418" b="0" dirty="0"/>
              <a:t>Interagency Accessibility Forums</a:t>
            </a:r>
          </a:p>
          <a:p>
            <a:pPr lvl="1"/>
            <a:r>
              <a:rPr lang="en-US" sz="2418" b="0" dirty="0"/>
              <a:t>Solutions for Enterprise Wide Procurement (SEWP) Program Managers Conferences</a:t>
            </a:r>
          </a:p>
          <a:p>
            <a:pPr lvl="1"/>
            <a:endParaRPr lang="en-US" sz="2418" b="0" dirty="0"/>
          </a:p>
        </p:txBody>
      </p:sp>
      <p:sp>
        <p:nvSpPr>
          <p:cNvPr id="5" name="Slide Number Placeholder 4"/>
          <p:cNvSpPr>
            <a:spLocks noGrp="1"/>
          </p:cNvSpPr>
          <p:nvPr>
            <p:ph type="sldNum" idx="12"/>
          </p:nvPr>
        </p:nvSpPr>
        <p:spPr/>
        <p:txBody>
          <a:bodyPr/>
          <a:lstStyle/>
          <a:p>
            <a:pPr defTabSz="2010400">
              <a:buClr>
                <a:srgbClr val="000000"/>
              </a:buClr>
            </a:pPr>
            <a:fld id="{00000000-1234-1234-1234-123412341234}" type="slidenum">
              <a:rPr lang="en" kern="0">
                <a:solidFill>
                  <a:srgbClr val="212121"/>
                </a:solidFill>
                <a:latin typeface="Arial"/>
                <a:cs typeface="Arial"/>
                <a:sym typeface="Arial"/>
              </a:rPr>
              <a:pPr defTabSz="2010400">
                <a:buClr>
                  <a:srgbClr val="000000"/>
                </a:buClr>
              </a:pPr>
              <a:t>30</a:t>
            </a:fld>
            <a:endParaRPr lang="en" kern="0">
              <a:solidFill>
                <a:srgbClr val="212121"/>
              </a:solidFill>
              <a:latin typeface="Arial"/>
              <a:cs typeface="Arial"/>
              <a:sym typeface="Arial"/>
            </a:endParaRPr>
          </a:p>
        </p:txBody>
      </p:sp>
    </p:spTree>
    <p:extLst>
      <p:ext uri="{BB962C8B-B14F-4D97-AF65-F5344CB8AC3E}">
        <p14:creationId xmlns:p14="http://schemas.microsoft.com/office/powerpoint/2010/main" val="34212048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Plans for 2021</a:t>
            </a:r>
          </a:p>
        </p:txBody>
      </p:sp>
      <p:pic>
        <p:nvPicPr>
          <p:cNvPr id="6" name="Picture 2" descr="CIO Council Logo, Accessibility Community of Practice">
            <a:extLst>
              <a:ext uri="{FF2B5EF4-FFF2-40B4-BE49-F238E27FC236}">
                <a16:creationId xmlns:a16="http://schemas.microsoft.com/office/drawing/2014/main" id="{0D9F3EB5-77D1-4837-A99B-0E3C7D03FD9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99855" y="424157"/>
            <a:ext cx="2771775" cy="164782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idx="1"/>
          </p:nvPr>
        </p:nvSpPr>
        <p:spPr>
          <a:xfrm>
            <a:off x="786663" y="2223213"/>
            <a:ext cx="17307027" cy="3755008"/>
          </a:xfrm>
        </p:spPr>
        <p:txBody>
          <a:bodyPr/>
          <a:lstStyle/>
          <a:p>
            <a:r>
              <a:rPr lang="en-US" sz="4800" b="0" dirty="0"/>
              <a:t>Continue small business forums and outreach</a:t>
            </a:r>
          </a:p>
          <a:p>
            <a:r>
              <a:rPr lang="en-US" sz="4800" b="0" dirty="0"/>
              <a:t>Promote IT Industry Council Section 508/VPAT training</a:t>
            </a:r>
          </a:p>
          <a:p>
            <a:r>
              <a:rPr lang="en-US" sz="4800" b="0" dirty="0"/>
              <a:t>Seek additional agency members for Industry Outreach program</a:t>
            </a:r>
          </a:p>
          <a:p>
            <a:r>
              <a:rPr lang="en-US" sz="4800" b="0" dirty="0"/>
              <a:t>Review impacts of full-time telework on industry engagement regarding accessibility</a:t>
            </a:r>
          </a:p>
          <a:p>
            <a:r>
              <a:rPr lang="en-US" sz="4800" b="0" dirty="0"/>
              <a:t>Develop coordinated federal approach to engage targeted top IT companies</a:t>
            </a:r>
          </a:p>
          <a:p>
            <a:endParaRPr lang="en-US" sz="4800" b="0" dirty="0"/>
          </a:p>
          <a:p>
            <a:pPr marL="195456" indent="0">
              <a:buNone/>
            </a:pPr>
            <a:endParaRPr lang="en-US" sz="4800" b="0" dirty="0"/>
          </a:p>
        </p:txBody>
      </p:sp>
      <p:sp>
        <p:nvSpPr>
          <p:cNvPr id="5" name="Slide Number Placeholder 4"/>
          <p:cNvSpPr>
            <a:spLocks noGrp="1"/>
          </p:cNvSpPr>
          <p:nvPr>
            <p:ph type="sldNum" idx="12"/>
          </p:nvPr>
        </p:nvSpPr>
        <p:spPr/>
        <p:txBody>
          <a:bodyPr/>
          <a:lstStyle/>
          <a:p>
            <a:pPr defTabSz="2010400">
              <a:buClr>
                <a:srgbClr val="000000"/>
              </a:buClr>
            </a:pPr>
            <a:fld id="{00000000-1234-1234-1234-123412341234}" type="slidenum">
              <a:rPr lang="en" kern="0">
                <a:solidFill>
                  <a:srgbClr val="212121"/>
                </a:solidFill>
                <a:latin typeface="Arial"/>
                <a:cs typeface="Arial"/>
                <a:sym typeface="Arial"/>
              </a:rPr>
              <a:pPr defTabSz="2010400">
                <a:buClr>
                  <a:srgbClr val="000000"/>
                </a:buClr>
              </a:pPr>
              <a:t>31</a:t>
            </a:fld>
            <a:endParaRPr lang="en" kern="0">
              <a:solidFill>
                <a:srgbClr val="212121"/>
              </a:solidFill>
              <a:latin typeface="Arial"/>
              <a:cs typeface="Arial"/>
              <a:sym typeface="Arial"/>
            </a:endParaRPr>
          </a:p>
        </p:txBody>
      </p:sp>
    </p:spTree>
    <p:extLst>
      <p:ext uri="{BB962C8B-B14F-4D97-AF65-F5344CB8AC3E}">
        <p14:creationId xmlns:p14="http://schemas.microsoft.com/office/powerpoint/2010/main" val="9188412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63729-B858-46CE-9A33-7BD9DE779814}"/>
              </a:ext>
            </a:extLst>
          </p:cNvPr>
          <p:cNvSpPr>
            <a:spLocks noGrp="1"/>
          </p:cNvSpPr>
          <p:nvPr>
            <p:ph type="title"/>
          </p:nvPr>
        </p:nvSpPr>
        <p:spPr>
          <a:xfrm>
            <a:off x="1005205" y="873344"/>
            <a:ext cx="18093690" cy="923330"/>
          </a:xfrm>
        </p:spPr>
        <p:txBody>
          <a:bodyPr wrap="square" lIns="0" tIns="0" rIns="0" bIns="0" anchor="t">
            <a:spAutoFit/>
          </a:bodyPr>
          <a:lstStyle/>
          <a:p>
            <a:r>
              <a:rPr lang="en-US" sz="6000" dirty="0">
                <a:latin typeface="Rockwell"/>
              </a:rPr>
              <a:t>Goal Of The Training</a:t>
            </a:r>
            <a:endParaRPr lang="en-US" sz="6000" dirty="0">
              <a:latin typeface="Rockwell" panose="02060603020205020403" pitchFamily="18" charset="0"/>
            </a:endParaRPr>
          </a:p>
        </p:txBody>
      </p:sp>
      <p:sp>
        <p:nvSpPr>
          <p:cNvPr id="17" name="Text Placeholder 16">
            <a:extLst>
              <a:ext uri="{FF2B5EF4-FFF2-40B4-BE49-F238E27FC236}">
                <a16:creationId xmlns:a16="http://schemas.microsoft.com/office/drawing/2014/main" id="{03CE900C-9089-4D47-AEEF-0548D0B5ABFC}"/>
              </a:ext>
            </a:extLst>
          </p:cNvPr>
          <p:cNvSpPr>
            <a:spLocks noGrp="1"/>
          </p:cNvSpPr>
          <p:nvPr>
            <p:ph type="body" idx="1"/>
          </p:nvPr>
        </p:nvSpPr>
        <p:spPr>
          <a:xfrm>
            <a:off x="1005205" y="2322195"/>
            <a:ext cx="17634018" cy="5088573"/>
          </a:xfrm>
        </p:spPr>
        <p:txBody>
          <a:bodyPr wrap="square" lIns="0" tIns="0" rIns="0" bIns="0" anchor="t">
            <a:spAutoFit/>
          </a:bodyPr>
          <a:lstStyle/>
          <a:p>
            <a:pPr marL="464820" lvl="1" indent="-464820" rtl="0" fontAlgn="base">
              <a:buFont typeface="Arial" panose="020B0604020202020204" pitchFamily="34" charset="0"/>
              <a:buChar char="•"/>
            </a:pPr>
            <a:r>
              <a:rPr lang="en-US" sz="3600" b="0" i="0" u="none" strike="noStrike" dirty="0">
                <a:solidFill>
                  <a:srgbClr val="000000"/>
                </a:solidFill>
                <a:effectLst/>
              </a:rPr>
              <a:t>To provide an understanding of what goes into writing a good </a:t>
            </a:r>
            <a:r>
              <a:rPr lang="en-US" sz="3600" dirty="0">
                <a:solidFill>
                  <a:srgbClr val="000000"/>
                </a:solidFill>
              </a:rPr>
              <a:t>Accessibility</a:t>
            </a:r>
            <a:r>
              <a:rPr lang="en-US" sz="3600" b="0" i="0" u="none" strike="noStrike" dirty="0">
                <a:solidFill>
                  <a:srgbClr val="000000"/>
                </a:solidFill>
                <a:effectLst/>
              </a:rPr>
              <a:t> </a:t>
            </a:r>
            <a:r>
              <a:rPr lang="en-US" sz="3600" dirty="0">
                <a:solidFill>
                  <a:srgbClr val="000000"/>
                </a:solidFill>
              </a:rPr>
              <a:t>Conformance</a:t>
            </a:r>
            <a:r>
              <a:rPr lang="en-US" sz="3600" b="0" i="0" u="none" strike="noStrike" dirty="0">
                <a:solidFill>
                  <a:srgbClr val="000000"/>
                </a:solidFill>
                <a:effectLst/>
              </a:rPr>
              <a:t> </a:t>
            </a:r>
            <a:r>
              <a:rPr lang="en-US" sz="3600" dirty="0">
                <a:solidFill>
                  <a:srgbClr val="000000"/>
                </a:solidFill>
              </a:rPr>
              <a:t>Report</a:t>
            </a:r>
            <a:r>
              <a:rPr lang="en-US" sz="3600" b="0" i="0" u="none" strike="noStrike" dirty="0">
                <a:solidFill>
                  <a:srgbClr val="000000"/>
                </a:solidFill>
                <a:effectLst/>
              </a:rPr>
              <a:t> (ACR)</a:t>
            </a:r>
            <a:r>
              <a:rPr lang="en-US" sz="3600" dirty="0">
                <a:solidFill>
                  <a:srgbClr val="000000"/>
                </a:solidFill>
              </a:rPr>
              <a:t> using the Voluntary Product Accessibility Template (VPAT)</a:t>
            </a:r>
            <a:endParaRPr lang="en-US" dirty="0"/>
          </a:p>
          <a:p>
            <a:pPr marL="464820" lvl="1" indent="-464820" rtl="0" fontAlgn="base">
              <a:spcBef>
                <a:spcPts val="0"/>
              </a:spcBef>
              <a:spcAft>
                <a:spcPts val="0"/>
              </a:spcAft>
              <a:buFont typeface="Arial" panose="020B0604020202020204" pitchFamily="34" charset="0"/>
              <a:buChar char="•"/>
            </a:pPr>
            <a:r>
              <a:rPr lang="en-US" sz="3600" dirty="0">
                <a:solidFill>
                  <a:srgbClr val="000000"/>
                </a:solidFill>
              </a:rPr>
              <a:t>To provide an understanding of what to look for when reading an ACR</a:t>
            </a:r>
            <a:endParaRPr lang="en-US" sz="3600" dirty="0">
              <a:solidFill>
                <a:srgbClr val="000000"/>
              </a:solidFill>
              <a:cs typeface="Calibri"/>
            </a:endParaRPr>
          </a:p>
          <a:p>
            <a:pPr marL="914400" lvl="1" indent="-457200" rtl="0" fontAlgn="base">
              <a:spcBef>
                <a:spcPts val="0"/>
              </a:spcBef>
              <a:spcAft>
                <a:spcPts val="0"/>
              </a:spcAft>
              <a:buFont typeface="Arial" panose="020B0604020202020204" pitchFamily="34" charset="0"/>
              <a:buChar char="•"/>
            </a:pPr>
            <a:endParaRPr lang="en-US" sz="3600" dirty="0">
              <a:solidFill>
                <a:srgbClr val="000000"/>
              </a:solidFill>
            </a:endParaRPr>
          </a:p>
          <a:p>
            <a:pPr lvl="1" rtl="0" fontAlgn="base">
              <a:spcBef>
                <a:spcPts val="0"/>
              </a:spcBef>
              <a:spcAft>
                <a:spcPts val="0"/>
              </a:spcAft>
            </a:pPr>
            <a:endParaRPr lang="en-US" sz="3600" dirty="0">
              <a:solidFill>
                <a:srgbClr val="000000"/>
              </a:solidFill>
            </a:endParaRPr>
          </a:p>
          <a:p>
            <a:pPr marL="0" lvl="1" rtl="0" fontAlgn="base">
              <a:spcBef>
                <a:spcPts val="0"/>
              </a:spcBef>
              <a:spcAft>
                <a:spcPts val="0"/>
              </a:spcAft>
            </a:pPr>
            <a:r>
              <a:rPr lang="en-US" sz="3600" dirty="0">
                <a:solidFill>
                  <a:srgbClr val="000000"/>
                </a:solidFill>
              </a:rPr>
              <a:t>The training does NOT cover:</a:t>
            </a:r>
            <a:endParaRPr lang="en-US" sz="3600" dirty="0">
              <a:solidFill>
                <a:srgbClr val="000000"/>
              </a:solidFill>
              <a:cs typeface="Calibri"/>
            </a:endParaRPr>
          </a:p>
          <a:p>
            <a:pPr marL="922020" lvl="2" indent="-464820" rtl="0" fontAlgn="base">
              <a:spcBef>
                <a:spcPts val="0"/>
              </a:spcBef>
              <a:spcAft>
                <a:spcPts val="0"/>
              </a:spcAft>
              <a:buFont typeface="Arial" panose="020B0604020202020204" pitchFamily="34" charset="0"/>
              <a:buChar char="•"/>
            </a:pPr>
            <a:r>
              <a:rPr lang="en-US" sz="3600" dirty="0">
                <a:solidFill>
                  <a:srgbClr val="000000"/>
                </a:solidFill>
              </a:rPr>
              <a:t>How to test for accessibility</a:t>
            </a:r>
            <a:endParaRPr lang="en-US" sz="3600" dirty="0">
              <a:solidFill>
                <a:srgbClr val="000000"/>
              </a:solidFill>
              <a:cs typeface="Calibri"/>
            </a:endParaRPr>
          </a:p>
          <a:p>
            <a:pPr marL="922020" lvl="2" indent="-464820" rtl="0" fontAlgn="base">
              <a:spcBef>
                <a:spcPts val="0"/>
              </a:spcBef>
              <a:spcAft>
                <a:spcPts val="800"/>
              </a:spcAft>
              <a:buFont typeface="Arial" panose="020B0604020202020204" pitchFamily="34" charset="0"/>
              <a:buChar char="•"/>
            </a:pPr>
            <a:r>
              <a:rPr lang="en-US" sz="3600" dirty="0">
                <a:solidFill>
                  <a:srgbClr val="000000"/>
                </a:solidFill>
              </a:rPr>
              <a:t>Where to get training on accessibility</a:t>
            </a:r>
            <a:endParaRPr lang="en-US" sz="3600" dirty="0">
              <a:solidFill>
                <a:srgbClr val="000000"/>
              </a:solidFill>
              <a:cs typeface="Calibri"/>
            </a:endParaRPr>
          </a:p>
          <a:p>
            <a:endParaRPr lang="en-US" sz="3600" dirty="0"/>
          </a:p>
        </p:txBody>
      </p:sp>
      <p:sp>
        <p:nvSpPr>
          <p:cNvPr id="3" name="object 3" descr="ITI Logo"/>
          <p:cNvSpPr/>
          <p:nvPr/>
        </p:nvSpPr>
        <p:spPr>
          <a:xfrm>
            <a:off x="16140796" y="9442039"/>
            <a:ext cx="1150637" cy="1199895"/>
          </a:xfrm>
          <a:prstGeom prst="rect">
            <a:avLst/>
          </a:prstGeom>
          <a:blipFill>
            <a:blip r:embed="rId2" cstate="print"/>
            <a:stretch>
              <a:fillRect/>
            </a:stretch>
          </a:blipFill>
        </p:spPr>
        <p:txBody>
          <a:bodyPr wrap="square" lIns="0" tIns="0" rIns="0" bIns="0" rtlCol="0"/>
          <a:lstStyle/>
          <a:p>
            <a:endParaRPr/>
          </a:p>
        </p:txBody>
      </p:sp>
      <p:sp>
        <p:nvSpPr>
          <p:cNvPr id="15" name="object 15"/>
          <p:cNvSpPr txBox="1">
            <a:spLocks noGrp="1"/>
          </p:cNvSpPr>
          <p:nvPr>
            <p:ph type="ftr" sz="quarter" idx="5"/>
          </p:nvPr>
        </p:nvSpPr>
        <p:spPr>
          <a:xfrm>
            <a:off x="15728510" y="10641789"/>
            <a:ext cx="3122294" cy="276859"/>
          </a:xfrm>
          <a:prstGeom prst="rect">
            <a:avLst/>
          </a:prstGeom>
        </p:spPr>
        <p:txBody>
          <a:bodyPr vert="horz" wrap="square" lIns="0" tIns="8890" rIns="0" bIns="0" rtlCol="0">
            <a:spAutoFit/>
          </a:bodyPr>
          <a:lstStyle/>
          <a:p>
            <a:pPr marL="12700">
              <a:lnSpc>
                <a:spcPct val="100000"/>
              </a:lnSpc>
              <a:spcBef>
                <a:spcPts val="70"/>
              </a:spcBef>
            </a:pPr>
            <a:r>
              <a:rPr spc="10"/>
              <a:t>Promoting Innovation</a:t>
            </a:r>
            <a:r>
              <a:rPr spc="-40"/>
              <a:t> </a:t>
            </a:r>
            <a:r>
              <a:rPr spc="10"/>
              <a:t>Worldwide</a:t>
            </a:r>
          </a:p>
        </p:txBody>
      </p:sp>
      <p:sp>
        <p:nvSpPr>
          <p:cNvPr id="4" name="object 4">
            <a:extLst>
              <a:ext uri="{C183D7F6-B498-43B3-948B-1728B52AA6E4}">
                <adec:decorative xmlns:adec="http://schemas.microsoft.com/office/drawing/2017/decorative" val="1"/>
              </a:ext>
            </a:extLst>
          </p:cNvPr>
          <p:cNvSpPr/>
          <p:nvPr/>
        </p:nvSpPr>
        <p:spPr>
          <a:xfrm>
            <a:off x="18639223" y="10339486"/>
            <a:ext cx="266700" cy="96520"/>
          </a:xfrm>
          <a:custGeom>
            <a:avLst/>
            <a:gdLst/>
            <a:ahLst/>
            <a:cxnLst/>
            <a:rect l="l" t="t" r="r" b="b"/>
            <a:pathLst>
              <a:path w="266700" h="96520">
                <a:moveTo>
                  <a:pt x="266098" y="0"/>
                </a:moveTo>
                <a:lnTo>
                  <a:pt x="0" y="0"/>
                </a:lnTo>
                <a:lnTo>
                  <a:pt x="0" y="95960"/>
                </a:lnTo>
                <a:lnTo>
                  <a:pt x="266098" y="95960"/>
                </a:lnTo>
                <a:lnTo>
                  <a:pt x="266098" y="0"/>
                </a:lnTo>
                <a:close/>
              </a:path>
            </a:pathLst>
          </a:custGeom>
          <a:solidFill>
            <a:srgbClr val="272361"/>
          </a:solidFill>
        </p:spPr>
        <p:txBody>
          <a:bodyPr wrap="square" lIns="0" tIns="0" rIns="0" bIns="0" rtlCol="0"/>
          <a:lstStyle/>
          <a:p>
            <a:endParaRPr/>
          </a:p>
        </p:txBody>
      </p:sp>
      <p:sp>
        <p:nvSpPr>
          <p:cNvPr id="5" name="object 5">
            <a:extLst>
              <a:ext uri="{C183D7F6-B498-43B3-948B-1728B52AA6E4}">
                <adec:decorative xmlns:adec="http://schemas.microsoft.com/office/drawing/2017/decorative" val="1"/>
              </a:ext>
            </a:extLst>
          </p:cNvPr>
          <p:cNvSpPr/>
          <p:nvPr/>
        </p:nvSpPr>
        <p:spPr>
          <a:xfrm>
            <a:off x="18717482" y="9763766"/>
            <a:ext cx="109855" cy="575945"/>
          </a:xfrm>
          <a:custGeom>
            <a:avLst/>
            <a:gdLst/>
            <a:ahLst/>
            <a:cxnLst/>
            <a:rect l="l" t="t" r="r" b="b"/>
            <a:pathLst>
              <a:path w="109855" h="575945">
                <a:moveTo>
                  <a:pt x="109588" y="0"/>
                </a:moveTo>
                <a:lnTo>
                  <a:pt x="0" y="0"/>
                </a:lnTo>
                <a:lnTo>
                  <a:pt x="0" y="575720"/>
                </a:lnTo>
                <a:lnTo>
                  <a:pt x="109588" y="575720"/>
                </a:lnTo>
                <a:lnTo>
                  <a:pt x="109588" y="0"/>
                </a:lnTo>
                <a:close/>
              </a:path>
            </a:pathLst>
          </a:custGeom>
          <a:solidFill>
            <a:srgbClr val="272361"/>
          </a:solidFill>
        </p:spPr>
        <p:txBody>
          <a:bodyPr wrap="square" lIns="0" tIns="0" rIns="0" bIns="0" rtlCol="0"/>
          <a:lstStyle/>
          <a:p>
            <a:endParaRPr/>
          </a:p>
        </p:txBody>
      </p:sp>
      <p:sp>
        <p:nvSpPr>
          <p:cNvPr id="6" name="object 6">
            <a:extLst>
              <a:ext uri="{C183D7F6-B498-43B3-948B-1728B52AA6E4}">
                <adec:decorative xmlns:adec="http://schemas.microsoft.com/office/drawing/2017/decorative" val="1"/>
              </a:ext>
            </a:extLst>
          </p:cNvPr>
          <p:cNvSpPr/>
          <p:nvPr/>
        </p:nvSpPr>
        <p:spPr>
          <a:xfrm>
            <a:off x="18639223" y="9667739"/>
            <a:ext cx="266700" cy="96520"/>
          </a:xfrm>
          <a:custGeom>
            <a:avLst/>
            <a:gdLst/>
            <a:ahLst/>
            <a:cxnLst/>
            <a:rect l="l" t="t" r="r" b="b"/>
            <a:pathLst>
              <a:path w="266700" h="96520">
                <a:moveTo>
                  <a:pt x="266098" y="0"/>
                </a:moveTo>
                <a:lnTo>
                  <a:pt x="0" y="0"/>
                </a:lnTo>
                <a:lnTo>
                  <a:pt x="0" y="96026"/>
                </a:lnTo>
                <a:lnTo>
                  <a:pt x="266098" y="96026"/>
                </a:lnTo>
                <a:lnTo>
                  <a:pt x="266098" y="0"/>
                </a:lnTo>
                <a:close/>
              </a:path>
            </a:pathLst>
          </a:custGeom>
          <a:solidFill>
            <a:srgbClr val="272361"/>
          </a:solidFill>
        </p:spPr>
        <p:txBody>
          <a:bodyPr wrap="square" lIns="0" tIns="0" rIns="0" bIns="0" rtlCol="0"/>
          <a:lstStyle/>
          <a:p>
            <a:endParaRPr/>
          </a:p>
        </p:txBody>
      </p:sp>
      <p:sp>
        <p:nvSpPr>
          <p:cNvPr id="7" name="object 7">
            <a:extLst>
              <a:ext uri="{C183D7F6-B498-43B3-948B-1728B52AA6E4}">
                <adec:decorative xmlns:adec="http://schemas.microsoft.com/office/drawing/2017/decorative" val="1"/>
              </a:ext>
            </a:extLst>
          </p:cNvPr>
          <p:cNvSpPr/>
          <p:nvPr/>
        </p:nvSpPr>
        <p:spPr>
          <a:xfrm>
            <a:off x="18116886" y="10339445"/>
            <a:ext cx="297180" cy="96520"/>
          </a:xfrm>
          <a:custGeom>
            <a:avLst/>
            <a:gdLst/>
            <a:ahLst/>
            <a:cxnLst/>
            <a:rect l="l" t="t" r="r" b="b"/>
            <a:pathLst>
              <a:path w="297180" h="96520">
                <a:moveTo>
                  <a:pt x="296876" y="0"/>
                </a:moveTo>
                <a:lnTo>
                  <a:pt x="0" y="0"/>
                </a:lnTo>
                <a:lnTo>
                  <a:pt x="0" y="96067"/>
                </a:lnTo>
                <a:lnTo>
                  <a:pt x="296876" y="96067"/>
                </a:lnTo>
                <a:lnTo>
                  <a:pt x="296876" y="0"/>
                </a:lnTo>
                <a:close/>
              </a:path>
            </a:pathLst>
          </a:custGeom>
          <a:solidFill>
            <a:srgbClr val="272361"/>
          </a:solidFill>
        </p:spPr>
        <p:txBody>
          <a:bodyPr wrap="square" lIns="0" tIns="0" rIns="0" bIns="0" rtlCol="0"/>
          <a:lstStyle/>
          <a:p>
            <a:endParaRPr/>
          </a:p>
        </p:txBody>
      </p:sp>
      <p:sp>
        <p:nvSpPr>
          <p:cNvPr id="8" name="object 8">
            <a:extLst>
              <a:ext uri="{C183D7F6-B498-43B3-948B-1728B52AA6E4}">
                <adec:decorative xmlns:adec="http://schemas.microsoft.com/office/drawing/2017/decorative" val="1"/>
              </a:ext>
            </a:extLst>
          </p:cNvPr>
          <p:cNvSpPr/>
          <p:nvPr/>
        </p:nvSpPr>
        <p:spPr>
          <a:xfrm>
            <a:off x="18209804" y="9763823"/>
            <a:ext cx="109855" cy="575945"/>
          </a:xfrm>
          <a:custGeom>
            <a:avLst/>
            <a:gdLst/>
            <a:ahLst/>
            <a:cxnLst/>
            <a:rect l="l" t="t" r="r" b="b"/>
            <a:pathLst>
              <a:path w="109855" h="575945">
                <a:moveTo>
                  <a:pt x="109547" y="0"/>
                </a:moveTo>
                <a:lnTo>
                  <a:pt x="0" y="0"/>
                </a:lnTo>
                <a:lnTo>
                  <a:pt x="0" y="575621"/>
                </a:lnTo>
                <a:lnTo>
                  <a:pt x="109547" y="575621"/>
                </a:lnTo>
                <a:lnTo>
                  <a:pt x="109547" y="0"/>
                </a:lnTo>
                <a:close/>
              </a:path>
            </a:pathLst>
          </a:custGeom>
          <a:solidFill>
            <a:srgbClr val="272361"/>
          </a:solidFill>
        </p:spPr>
        <p:txBody>
          <a:bodyPr wrap="square" lIns="0" tIns="0" rIns="0" bIns="0" rtlCol="0"/>
          <a:lstStyle/>
          <a:p>
            <a:endParaRPr/>
          </a:p>
        </p:txBody>
      </p:sp>
      <p:sp>
        <p:nvSpPr>
          <p:cNvPr id="9" name="object 9">
            <a:extLst>
              <a:ext uri="{C183D7F6-B498-43B3-948B-1728B52AA6E4}">
                <adec:decorative xmlns:adec="http://schemas.microsoft.com/office/drawing/2017/decorative" val="1"/>
              </a:ext>
            </a:extLst>
          </p:cNvPr>
          <p:cNvSpPr/>
          <p:nvPr/>
        </p:nvSpPr>
        <p:spPr>
          <a:xfrm>
            <a:off x="17970354" y="9764176"/>
            <a:ext cx="90170" cy="195580"/>
          </a:xfrm>
          <a:custGeom>
            <a:avLst/>
            <a:gdLst/>
            <a:ahLst/>
            <a:cxnLst/>
            <a:rect l="l" t="t" r="r" b="b"/>
            <a:pathLst>
              <a:path w="90169" h="195579">
                <a:moveTo>
                  <a:pt x="0" y="195580"/>
                </a:moveTo>
                <a:lnTo>
                  <a:pt x="89578" y="195580"/>
                </a:lnTo>
                <a:lnTo>
                  <a:pt x="89578" y="0"/>
                </a:lnTo>
                <a:lnTo>
                  <a:pt x="0" y="0"/>
                </a:lnTo>
                <a:lnTo>
                  <a:pt x="0" y="195580"/>
                </a:lnTo>
                <a:close/>
              </a:path>
            </a:pathLst>
          </a:custGeom>
          <a:solidFill>
            <a:srgbClr val="272361"/>
          </a:solidFill>
        </p:spPr>
        <p:txBody>
          <a:bodyPr wrap="square" lIns="0" tIns="0" rIns="0" bIns="0" rtlCol="0"/>
          <a:lstStyle/>
          <a:p>
            <a:endParaRPr/>
          </a:p>
        </p:txBody>
      </p:sp>
      <p:sp>
        <p:nvSpPr>
          <p:cNvPr id="10" name="object 10">
            <a:extLst>
              <a:ext uri="{C183D7F6-B498-43B3-948B-1728B52AA6E4}">
                <adec:decorative xmlns:adec="http://schemas.microsoft.com/office/drawing/2017/decorative" val="1"/>
              </a:ext>
            </a:extLst>
          </p:cNvPr>
          <p:cNvSpPr/>
          <p:nvPr/>
        </p:nvSpPr>
        <p:spPr>
          <a:xfrm>
            <a:off x="17970354" y="9667656"/>
            <a:ext cx="588010" cy="96520"/>
          </a:xfrm>
          <a:custGeom>
            <a:avLst/>
            <a:gdLst/>
            <a:ahLst/>
            <a:cxnLst/>
            <a:rect l="l" t="t" r="r" b="b"/>
            <a:pathLst>
              <a:path w="588009" h="96520">
                <a:moveTo>
                  <a:pt x="0" y="96520"/>
                </a:moveTo>
                <a:lnTo>
                  <a:pt x="587857" y="96520"/>
                </a:lnTo>
                <a:lnTo>
                  <a:pt x="587857" y="0"/>
                </a:lnTo>
                <a:lnTo>
                  <a:pt x="0" y="0"/>
                </a:lnTo>
                <a:lnTo>
                  <a:pt x="0" y="96520"/>
                </a:lnTo>
                <a:close/>
              </a:path>
            </a:pathLst>
          </a:custGeom>
          <a:solidFill>
            <a:srgbClr val="272361"/>
          </a:solidFill>
        </p:spPr>
        <p:txBody>
          <a:bodyPr wrap="square" lIns="0" tIns="0" rIns="0" bIns="0" rtlCol="0"/>
          <a:lstStyle/>
          <a:p>
            <a:endParaRPr/>
          </a:p>
        </p:txBody>
      </p:sp>
      <p:sp>
        <p:nvSpPr>
          <p:cNvPr id="11" name="object 11">
            <a:extLst>
              <a:ext uri="{C183D7F6-B498-43B3-948B-1728B52AA6E4}">
                <adec:decorative xmlns:adec="http://schemas.microsoft.com/office/drawing/2017/decorative" val="1"/>
              </a:ext>
            </a:extLst>
          </p:cNvPr>
          <p:cNvSpPr/>
          <p:nvPr/>
        </p:nvSpPr>
        <p:spPr>
          <a:xfrm>
            <a:off x="18468326" y="9763823"/>
            <a:ext cx="90170" cy="196215"/>
          </a:xfrm>
          <a:custGeom>
            <a:avLst/>
            <a:gdLst/>
            <a:ahLst/>
            <a:cxnLst/>
            <a:rect l="l" t="t" r="r" b="b"/>
            <a:pathLst>
              <a:path w="90169" h="196215">
                <a:moveTo>
                  <a:pt x="89883" y="0"/>
                </a:moveTo>
                <a:lnTo>
                  <a:pt x="0" y="0"/>
                </a:lnTo>
                <a:lnTo>
                  <a:pt x="0" y="195927"/>
                </a:lnTo>
                <a:lnTo>
                  <a:pt x="89883" y="195927"/>
                </a:lnTo>
                <a:lnTo>
                  <a:pt x="89883" y="0"/>
                </a:lnTo>
                <a:close/>
              </a:path>
            </a:pathLst>
          </a:custGeom>
          <a:solidFill>
            <a:srgbClr val="272361"/>
          </a:solidFill>
        </p:spPr>
        <p:txBody>
          <a:bodyPr wrap="square" lIns="0" tIns="0" rIns="0" bIns="0" rtlCol="0"/>
          <a:lstStyle/>
          <a:p>
            <a:endParaRPr/>
          </a:p>
        </p:txBody>
      </p:sp>
      <p:sp>
        <p:nvSpPr>
          <p:cNvPr id="12" name="object 12">
            <a:extLst>
              <a:ext uri="{C183D7F6-B498-43B3-948B-1728B52AA6E4}">
                <adec:decorative xmlns:adec="http://schemas.microsoft.com/office/drawing/2017/decorative" val="1"/>
              </a:ext>
            </a:extLst>
          </p:cNvPr>
          <p:cNvSpPr/>
          <p:nvPr/>
        </p:nvSpPr>
        <p:spPr>
          <a:xfrm>
            <a:off x="17630027" y="10339445"/>
            <a:ext cx="266700" cy="96520"/>
          </a:xfrm>
          <a:custGeom>
            <a:avLst/>
            <a:gdLst/>
            <a:ahLst/>
            <a:cxnLst/>
            <a:rect l="l" t="t" r="r" b="b"/>
            <a:pathLst>
              <a:path w="266700" h="96520">
                <a:moveTo>
                  <a:pt x="266090" y="0"/>
                </a:moveTo>
                <a:lnTo>
                  <a:pt x="0" y="0"/>
                </a:lnTo>
                <a:lnTo>
                  <a:pt x="0" y="96067"/>
                </a:lnTo>
                <a:lnTo>
                  <a:pt x="266090" y="96067"/>
                </a:lnTo>
                <a:lnTo>
                  <a:pt x="266090" y="0"/>
                </a:lnTo>
                <a:close/>
              </a:path>
            </a:pathLst>
          </a:custGeom>
          <a:solidFill>
            <a:srgbClr val="272361"/>
          </a:solidFill>
        </p:spPr>
        <p:txBody>
          <a:bodyPr wrap="square" lIns="0" tIns="0" rIns="0" bIns="0" rtlCol="0"/>
          <a:lstStyle/>
          <a:p>
            <a:endParaRPr/>
          </a:p>
        </p:txBody>
      </p:sp>
      <p:sp>
        <p:nvSpPr>
          <p:cNvPr id="13" name="object 13">
            <a:extLst>
              <a:ext uri="{C183D7F6-B498-43B3-948B-1728B52AA6E4}">
                <adec:decorative xmlns:adec="http://schemas.microsoft.com/office/drawing/2017/decorative" val="1"/>
              </a:ext>
            </a:extLst>
          </p:cNvPr>
          <p:cNvSpPr/>
          <p:nvPr/>
        </p:nvSpPr>
        <p:spPr>
          <a:xfrm>
            <a:off x="17708286" y="9763823"/>
            <a:ext cx="109855" cy="575945"/>
          </a:xfrm>
          <a:custGeom>
            <a:avLst/>
            <a:gdLst/>
            <a:ahLst/>
            <a:cxnLst/>
            <a:rect l="l" t="t" r="r" b="b"/>
            <a:pathLst>
              <a:path w="109855" h="575945">
                <a:moveTo>
                  <a:pt x="109580" y="0"/>
                </a:moveTo>
                <a:lnTo>
                  <a:pt x="0" y="0"/>
                </a:lnTo>
                <a:lnTo>
                  <a:pt x="0" y="575621"/>
                </a:lnTo>
                <a:lnTo>
                  <a:pt x="109580" y="575621"/>
                </a:lnTo>
                <a:lnTo>
                  <a:pt x="109580" y="0"/>
                </a:lnTo>
                <a:close/>
              </a:path>
            </a:pathLst>
          </a:custGeom>
          <a:solidFill>
            <a:srgbClr val="272361"/>
          </a:solidFill>
        </p:spPr>
        <p:txBody>
          <a:bodyPr wrap="square" lIns="0" tIns="0" rIns="0" bIns="0" rtlCol="0"/>
          <a:lstStyle/>
          <a:p>
            <a:endParaRPr/>
          </a:p>
        </p:txBody>
      </p:sp>
      <p:sp>
        <p:nvSpPr>
          <p:cNvPr id="14" name="object 14">
            <a:extLst>
              <a:ext uri="{C183D7F6-B498-43B3-948B-1728B52AA6E4}">
                <adec:decorative xmlns:adec="http://schemas.microsoft.com/office/drawing/2017/decorative" val="1"/>
              </a:ext>
            </a:extLst>
          </p:cNvPr>
          <p:cNvSpPr/>
          <p:nvPr/>
        </p:nvSpPr>
        <p:spPr>
          <a:xfrm>
            <a:off x="17630027" y="9667673"/>
            <a:ext cx="266700" cy="96520"/>
          </a:xfrm>
          <a:custGeom>
            <a:avLst/>
            <a:gdLst/>
            <a:ahLst/>
            <a:cxnLst/>
            <a:rect l="l" t="t" r="r" b="b"/>
            <a:pathLst>
              <a:path w="266700" h="96520">
                <a:moveTo>
                  <a:pt x="266090" y="0"/>
                </a:moveTo>
                <a:lnTo>
                  <a:pt x="0" y="0"/>
                </a:lnTo>
                <a:lnTo>
                  <a:pt x="0" y="96149"/>
                </a:lnTo>
                <a:lnTo>
                  <a:pt x="266090" y="96149"/>
                </a:lnTo>
                <a:lnTo>
                  <a:pt x="266090" y="0"/>
                </a:lnTo>
                <a:close/>
              </a:path>
            </a:pathLst>
          </a:custGeom>
          <a:solidFill>
            <a:srgbClr val="272361"/>
          </a:solidFill>
        </p:spPr>
        <p:txBody>
          <a:bodyPr wrap="square" lIns="0" tIns="0" rIns="0" bIns="0" rtlCol="0"/>
          <a:lstStyle/>
          <a:p>
            <a:endParaRPr/>
          </a:p>
        </p:txBody>
      </p:sp>
      <p:pic>
        <p:nvPicPr>
          <p:cNvPr id="16" name="Picture 15">
            <a:extLst>
              <a:ext uri="{FF2B5EF4-FFF2-40B4-BE49-F238E27FC236}">
                <a16:creationId xmlns:a16="http://schemas.microsoft.com/office/drawing/2014/main" id="{D0BC9B46-994C-D748-AE05-41AE79E3A529}"/>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l="448" r="448" b="73270"/>
          <a:stretch/>
        </p:blipFill>
        <p:spPr>
          <a:xfrm>
            <a:off x="0" y="-14224"/>
            <a:ext cx="20104100" cy="887568"/>
          </a:xfrm>
          <a:prstGeom prst="rect">
            <a:avLst/>
          </a:prstGeom>
        </p:spPr>
      </p:pic>
      <p:sp>
        <p:nvSpPr>
          <p:cNvPr id="18" name="Slide Number Placeholder 17">
            <a:extLst>
              <a:ext uri="{FF2B5EF4-FFF2-40B4-BE49-F238E27FC236}">
                <a16:creationId xmlns:a16="http://schemas.microsoft.com/office/drawing/2014/main" id="{BE56B2DC-4B4E-4C43-A173-A9A8376AF069}"/>
              </a:ext>
            </a:extLst>
          </p:cNvPr>
          <p:cNvSpPr>
            <a:spLocks noGrp="1"/>
          </p:cNvSpPr>
          <p:nvPr>
            <p:ph type="sldNum" sz="quarter" idx="7"/>
          </p:nvPr>
        </p:nvSpPr>
        <p:spPr>
          <a:xfrm>
            <a:off x="14532787" y="10633311"/>
            <a:ext cx="4623943" cy="565467"/>
          </a:xfrm>
        </p:spPr>
        <p:txBody>
          <a:bodyPr/>
          <a:lstStyle/>
          <a:p>
            <a:fld id="{B6F15528-21DE-4FAA-801E-634DDDAF4B2B}" type="slidenum">
              <a:rPr lang="en-US"/>
              <a:t>4</a:t>
            </a:fld>
            <a:endParaRPr lang="en-US"/>
          </a:p>
        </p:txBody>
      </p:sp>
    </p:spTree>
    <p:extLst>
      <p:ext uri="{BB962C8B-B14F-4D97-AF65-F5344CB8AC3E}">
        <p14:creationId xmlns:p14="http://schemas.microsoft.com/office/powerpoint/2010/main" val="24556136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63729-B858-46CE-9A33-7BD9DE779814}"/>
              </a:ext>
            </a:extLst>
          </p:cNvPr>
          <p:cNvSpPr>
            <a:spLocks noGrp="1"/>
          </p:cNvSpPr>
          <p:nvPr>
            <p:ph type="title"/>
          </p:nvPr>
        </p:nvSpPr>
        <p:spPr>
          <a:xfrm>
            <a:off x="1005205" y="873344"/>
            <a:ext cx="18093690" cy="923330"/>
          </a:xfrm>
        </p:spPr>
        <p:txBody>
          <a:bodyPr wrap="square" lIns="0" tIns="0" rIns="0" bIns="0" anchor="t">
            <a:spAutoFit/>
          </a:bodyPr>
          <a:lstStyle/>
          <a:p>
            <a:r>
              <a:rPr lang="en-US" sz="6000">
                <a:latin typeface="Rockwell"/>
              </a:rPr>
              <a:t>Modules </a:t>
            </a:r>
            <a:endParaRPr lang="en-US" sz="6000">
              <a:latin typeface="Rockwell" panose="02060603020205020403" pitchFamily="18" charset="0"/>
            </a:endParaRPr>
          </a:p>
        </p:txBody>
      </p:sp>
      <p:sp>
        <p:nvSpPr>
          <p:cNvPr id="17" name="Text Placeholder 16">
            <a:extLst>
              <a:ext uri="{FF2B5EF4-FFF2-40B4-BE49-F238E27FC236}">
                <a16:creationId xmlns:a16="http://schemas.microsoft.com/office/drawing/2014/main" id="{03CE900C-9089-4D47-AEEF-0548D0B5ABFC}"/>
              </a:ext>
            </a:extLst>
          </p:cNvPr>
          <p:cNvSpPr>
            <a:spLocks noGrp="1"/>
          </p:cNvSpPr>
          <p:nvPr>
            <p:ph type="body" idx="1"/>
          </p:nvPr>
        </p:nvSpPr>
        <p:spPr>
          <a:xfrm>
            <a:off x="1005205" y="2322195"/>
            <a:ext cx="17634018" cy="4431983"/>
          </a:xfrm>
        </p:spPr>
        <p:txBody>
          <a:bodyPr wrap="square" lIns="0" tIns="0" rIns="0" bIns="0" anchor="t">
            <a:spAutoFit/>
          </a:bodyPr>
          <a:lstStyle/>
          <a:p>
            <a:pPr marL="0" lvl="1" algn="l"/>
            <a:r>
              <a:rPr lang="en-US" sz="3600" dirty="0">
                <a:latin typeface="Rockwell"/>
              </a:rPr>
              <a:t>Module 1: Introduction</a:t>
            </a:r>
          </a:p>
          <a:p>
            <a:pPr marL="0" lvl="1" algn="l"/>
            <a:r>
              <a:rPr lang="en-US" sz="3600" dirty="0">
                <a:latin typeface="Rockwell"/>
              </a:rPr>
              <a:t>Module 2: Preparing to Write the ACR</a:t>
            </a:r>
          </a:p>
          <a:p>
            <a:pPr marL="0" lvl="1" algn="l"/>
            <a:r>
              <a:rPr lang="en-US" sz="3600" dirty="0">
                <a:latin typeface="Rockwell"/>
              </a:rPr>
              <a:t>Module 3: WCAG</a:t>
            </a:r>
          </a:p>
          <a:p>
            <a:pPr marL="0" lvl="1" algn="l"/>
            <a:r>
              <a:rPr lang="en-US" sz="3600" dirty="0">
                <a:latin typeface="Rockwell"/>
              </a:rPr>
              <a:t>Module 4: Section 508</a:t>
            </a:r>
          </a:p>
          <a:p>
            <a:pPr marL="0" lvl="1" algn="l"/>
            <a:r>
              <a:rPr lang="en-US" sz="3600" dirty="0">
                <a:latin typeface="Rockwell"/>
              </a:rPr>
              <a:t>Module 5: EN 301 549</a:t>
            </a:r>
          </a:p>
          <a:p>
            <a:pPr marL="0" lvl="1" algn="l"/>
            <a:r>
              <a:rPr lang="en-US" sz="3600" dirty="0">
                <a:latin typeface="Rockwell"/>
              </a:rPr>
              <a:t>Module 6: What Makes a Good ACR?</a:t>
            </a:r>
            <a:endParaRPr lang="en-US" sz="3600" dirty="0"/>
          </a:p>
          <a:p>
            <a:pPr marL="0" lvl="1" algn="l"/>
            <a:r>
              <a:rPr lang="en-US" sz="3600" dirty="0">
                <a:latin typeface="Rockwell"/>
              </a:rPr>
              <a:t>Module 7: Your ACR is Filled Out…What’s Next?</a:t>
            </a:r>
          </a:p>
          <a:p>
            <a:pPr marL="0" lvl="1" algn="l"/>
            <a:r>
              <a:rPr lang="en-US" sz="3600" dirty="0">
                <a:latin typeface="Rockwell"/>
              </a:rPr>
              <a:t>Module 8: ACR Readers and Evaluators</a:t>
            </a:r>
            <a:endParaRPr lang="en-US" sz="3600" dirty="0"/>
          </a:p>
        </p:txBody>
      </p:sp>
      <p:sp>
        <p:nvSpPr>
          <p:cNvPr id="3" name="object 3" descr="ITI Logo">
            <a:extLst>
              <a:ext uri="{C183D7F6-B498-43B3-948B-1728B52AA6E4}">
                <adec:decorative xmlns:adec="http://schemas.microsoft.com/office/drawing/2017/decorative" val="0"/>
              </a:ext>
            </a:extLst>
          </p:cNvPr>
          <p:cNvSpPr/>
          <p:nvPr/>
        </p:nvSpPr>
        <p:spPr>
          <a:xfrm>
            <a:off x="16140796" y="9442039"/>
            <a:ext cx="1150637" cy="1199895"/>
          </a:xfrm>
          <a:prstGeom prst="rect">
            <a:avLst/>
          </a:prstGeom>
          <a:blipFill>
            <a:blip r:embed="rId2" cstate="print"/>
            <a:stretch>
              <a:fillRect/>
            </a:stretch>
          </a:blipFill>
        </p:spPr>
        <p:txBody>
          <a:bodyPr wrap="square" lIns="0" tIns="0" rIns="0" bIns="0" rtlCol="0"/>
          <a:lstStyle/>
          <a:p>
            <a:endParaRPr/>
          </a:p>
        </p:txBody>
      </p:sp>
      <p:sp>
        <p:nvSpPr>
          <p:cNvPr id="15" name="object 15"/>
          <p:cNvSpPr txBox="1">
            <a:spLocks noGrp="1"/>
          </p:cNvSpPr>
          <p:nvPr>
            <p:ph type="ftr" sz="quarter" idx="5"/>
          </p:nvPr>
        </p:nvSpPr>
        <p:spPr>
          <a:prstGeom prst="rect">
            <a:avLst/>
          </a:prstGeom>
        </p:spPr>
        <p:txBody>
          <a:bodyPr vert="horz" wrap="square" lIns="0" tIns="8890" rIns="0" bIns="0" rtlCol="0">
            <a:spAutoFit/>
          </a:bodyPr>
          <a:lstStyle/>
          <a:p>
            <a:pPr marL="12700">
              <a:lnSpc>
                <a:spcPct val="100000"/>
              </a:lnSpc>
              <a:spcBef>
                <a:spcPts val="70"/>
              </a:spcBef>
            </a:pPr>
            <a:r>
              <a:rPr spc="10"/>
              <a:t>Promoting Innovation</a:t>
            </a:r>
            <a:r>
              <a:rPr spc="-40"/>
              <a:t> </a:t>
            </a:r>
            <a:r>
              <a:rPr spc="10"/>
              <a:t>Worldwide</a:t>
            </a:r>
          </a:p>
        </p:txBody>
      </p:sp>
      <p:sp>
        <p:nvSpPr>
          <p:cNvPr id="4" name="object 4">
            <a:extLst>
              <a:ext uri="{C183D7F6-B498-43B3-948B-1728B52AA6E4}">
                <adec:decorative xmlns:adec="http://schemas.microsoft.com/office/drawing/2017/decorative" val="1"/>
              </a:ext>
            </a:extLst>
          </p:cNvPr>
          <p:cNvSpPr/>
          <p:nvPr/>
        </p:nvSpPr>
        <p:spPr>
          <a:xfrm>
            <a:off x="18639223" y="10339486"/>
            <a:ext cx="266700" cy="96520"/>
          </a:xfrm>
          <a:custGeom>
            <a:avLst/>
            <a:gdLst/>
            <a:ahLst/>
            <a:cxnLst/>
            <a:rect l="l" t="t" r="r" b="b"/>
            <a:pathLst>
              <a:path w="266700" h="96520">
                <a:moveTo>
                  <a:pt x="266098" y="0"/>
                </a:moveTo>
                <a:lnTo>
                  <a:pt x="0" y="0"/>
                </a:lnTo>
                <a:lnTo>
                  <a:pt x="0" y="95960"/>
                </a:lnTo>
                <a:lnTo>
                  <a:pt x="266098" y="95960"/>
                </a:lnTo>
                <a:lnTo>
                  <a:pt x="266098" y="0"/>
                </a:lnTo>
                <a:close/>
              </a:path>
            </a:pathLst>
          </a:custGeom>
          <a:solidFill>
            <a:srgbClr val="272361"/>
          </a:solidFill>
        </p:spPr>
        <p:txBody>
          <a:bodyPr wrap="square" lIns="0" tIns="0" rIns="0" bIns="0" rtlCol="0"/>
          <a:lstStyle/>
          <a:p>
            <a:endParaRPr/>
          </a:p>
        </p:txBody>
      </p:sp>
      <p:sp>
        <p:nvSpPr>
          <p:cNvPr id="5" name="object 5">
            <a:extLst>
              <a:ext uri="{C183D7F6-B498-43B3-948B-1728B52AA6E4}">
                <adec:decorative xmlns:adec="http://schemas.microsoft.com/office/drawing/2017/decorative" val="1"/>
              </a:ext>
            </a:extLst>
          </p:cNvPr>
          <p:cNvSpPr/>
          <p:nvPr/>
        </p:nvSpPr>
        <p:spPr>
          <a:xfrm>
            <a:off x="18717482" y="9763766"/>
            <a:ext cx="109855" cy="575945"/>
          </a:xfrm>
          <a:custGeom>
            <a:avLst/>
            <a:gdLst/>
            <a:ahLst/>
            <a:cxnLst/>
            <a:rect l="l" t="t" r="r" b="b"/>
            <a:pathLst>
              <a:path w="109855" h="575945">
                <a:moveTo>
                  <a:pt x="109588" y="0"/>
                </a:moveTo>
                <a:lnTo>
                  <a:pt x="0" y="0"/>
                </a:lnTo>
                <a:lnTo>
                  <a:pt x="0" y="575720"/>
                </a:lnTo>
                <a:lnTo>
                  <a:pt x="109588" y="575720"/>
                </a:lnTo>
                <a:lnTo>
                  <a:pt x="109588" y="0"/>
                </a:lnTo>
                <a:close/>
              </a:path>
            </a:pathLst>
          </a:custGeom>
          <a:solidFill>
            <a:srgbClr val="272361"/>
          </a:solidFill>
        </p:spPr>
        <p:txBody>
          <a:bodyPr wrap="square" lIns="0" tIns="0" rIns="0" bIns="0" rtlCol="0"/>
          <a:lstStyle/>
          <a:p>
            <a:endParaRPr/>
          </a:p>
        </p:txBody>
      </p:sp>
      <p:sp>
        <p:nvSpPr>
          <p:cNvPr id="6" name="object 6">
            <a:extLst>
              <a:ext uri="{C183D7F6-B498-43B3-948B-1728B52AA6E4}">
                <adec:decorative xmlns:adec="http://schemas.microsoft.com/office/drawing/2017/decorative" val="1"/>
              </a:ext>
            </a:extLst>
          </p:cNvPr>
          <p:cNvSpPr/>
          <p:nvPr/>
        </p:nvSpPr>
        <p:spPr>
          <a:xfrm>
            <a:off x="18639223" y="9667739"/>
            <a:ext cx="266700" cy="96520"/>
          </a:xfrm>
          <a:custGeom>
            <a:avLst/>
            <a:gdLst/>
            <a:ahLst/>
            <a:cxnLst/>
            <a:rect l="l" t="t" r="r" b="b"/>
            <a:pathLst>
              <a:path w="266700" h="96520">
                <a:moveTo>
                  <a:pt x="266098" y="0"/>
                </a:moveTo>
                <a:lnTo>
                  <a:pt x="0" y="0"/>
                </a:lnTo>
                <a:lnTo>
                  <a:pt x="0" y="96026"/>
                </a:lnTo>
                <a:lnTo>
                  <a:pt x="266098" y="96026"/>
                </a:lnTo>
                <a:lnTo>
                  <a:pt x="266098" y="0"/>
                </a:lnTo>
                <a:close/>
              </a:path>
            </a:pathLst>
          </a:custGeom>
          <a:solidFill>
            <a:srgbClr val="272361"/>
          </a:solidFill>
        </p:spPr>
        <p:txBody>
          <a:bodyPr wrap="square" lIns="0" tIns="0" rIns="0" bIns="0" rtlCol="0"/>
          <a:lstStyle/>
          <a:p>
            <a:endParaRPr/>
          </a:p>
        </p:txBody>
      </p:sp>
      <p:sp>
        <p:nvSpPr>
          <p:cNvPr id="7" name="object 7">
            <a:extLst>
              <a:ext uri="{C183D7F6-B498-43B3-948B-1728B52AA6E4}">
                <adec:decorative xmlns:adec="http://schemas.microsoft.com/office/drawing/2017/decorative" val="1"/>
              </a:ext>
            </a:extLst>
          </p:cNvPr>
          <p:cNvSpPr/>
          <p:nvPr/>
        </p:nvSpPr>
        <p:spPr>
          <a:xfrm>
            <a:off x="18116886" y="10339445"/>
            <a:ext cx="297180" cy="96520"/>
          </a:xfrm>
          <a:custGeom>
            <a:avLst/>
            <a:gdLst/>
            <a:ahLst/>
            <a:cxnLst/>
            <a:rect l="l" t="t" r="r" b="b"/>
            <a:pathLst>
              <a:path w="297180" h="96520">
                <a:moveTo>
                  <a:pt x="296876" y="0"/>
                </a:moveTo>
                <a:lnTo>
                  <a:pt x="0" y="0"/>
                </a:lnTo>
                <a:lnTo>
                  <a:pt x="0" y="96067"/>
                </a:lnTo>
                <a:lnTo>
                  <a:pt x="296876" y="96067"/>
                </a:lnTo>
                <a:lnTo>
                  <a:pt x="296876" y="0"/>
                </a:lnTo>
                <a:close/>
              </a:path>
            </a:pathLst>
          </a:custGeom>
          <a:solidFill>
            <a:srgbClr val="272361"/>
          </a:solidFill>
        </p:spPr>
        <p:txBody>
          <a:bodyPr wrap="square" lIns="0" tIns="0" rIns="0" bIns="0" rtlCol="0"/>
          <a:lstStyle/>
          <a:p>
            <a:endParaRPr/>
          </a:p>
        </p:txBody>
      </p:sp>
      <p:sp>
        <p:nvSpPr>
          <p:cNvPr id="8" name="object 8">
            <a:extLst>
              <a:ext uri="{C183D7F6-B498-43B3-948B-1728B52AA6E4}">
                <adec:decorative xmlns:adec="http://schemas.microsoft.com/office/drawing/2017/decorative" val="1"/>
              </a:ext>
            </a:extLst>
          </p:cNvPr>
          <p:cNvSpPr/>
          <p:nvPr/>
        </p:nvSpPr>
        <p:spPr>
          <a:xfrm>
            <a:off x="18209804" y="9763823"/>
            <a:ext cx="109855" cy="575945"/>
          </a:xfrm>
          <a:custGeom>
            <a:avLst/>
            <a:gdLst/>
            <a:ahLst/>
            <a:cxnLst/>
            <a:rect l="l" t="t" r="r" b="b"/>
            <a:pathLst>
              <a:path w="109855" h="575945">
                <a:moveTo>
                  <a:pt x="109547" y="0"/>
                </a:moveTo>
                <a:lnTo>
                  <a:pt x="0" y="0"/>
                </a:lnTo>
                <a:lnTo>
                  <a:pt x="0" y="575621"/>
                </a:lnTo>
                <a:lnTo>
                  <a:pt x="109547" y="575621"/>
                </a:lnTo>
                <a:lnTo>
                  <a:pt x="109547" y="0"/>
                </a:lnTo>
                <a:close/>
              </a:path>
            </a:pathLst>
          </a:custGeom>
          <a:solidFill>
            <a:srgbClr val="272361"/>
          </a:solidFill>
        </p:spPr>
        <p:txBody>
          <a:bodyPr wrap="square" lIns="0" tIns="0" rIns="0" bIns="0" rtlCol="0"/>
          <a:lstStyle/>
          <a:p>
            <a:endParaRPr/>
          </a:p>
        </p:txBody>
      </p:sp>
      <p:sp>
        <p:nvSpPr>
          <p:cNvPr id="9" name="object 9">
            <a:extLst>
              <a:ext uri="{C183D7F6-B498-43B3-948B-1728B52AA6E4}">
                <adec:decorative xmlns:adec="http://schemas.microsoft.com/office/drawing/2017/decorative" val="1"/>
              </a:ext>
            </a:extLst>
          </p:cNvPr>
          <p:cNvSpPr/>
          <p:nvPr/>
        </p:nvSpPr>
        <p:spPr>
          <a:xfrm>
            <a:off x="17970354" y="9764176"/>
            <a:ext cx="90170" cy="195580"/>
          </a:xfrm>
          <a:custGeom>
            <a:avLst/>
            <a:gdLst/>
            <a:ahLst/>
            <a:cxnLst/>
            <a:rect l="l" t="t" r="r" b="b"/>
            <a:pathLst>
              <a:path w="90169" h="195579">
                <a:moveTo>
                  <a:pt x="0" y="195580"/>
                </a:moveTo>
                <a:lnTo>
                  <a:pt x="89578" y="195580"/>
                </a:lnTo>
                <a:lnTo>
                  <a:pt x="89578" y="0"/>
                </a:lnTo>
                <a:lnTo>
                  <a:pt x="0" y="0"/>
                </a:lnTo>
                <a:lnTo>
                  <a:pt x="0" y="195580"/>
                </a:lnTo>
                <a:close/>
              </a:path>
            </a:pathLst>
          </a:custGeom>
          <a:solidFill>
            <a:srgbClr val="272361"/>
          </a:solidFill>
        </p:spPr>
        <p:txBody>
          <a:bodyPr wrap="square" lIns="0" tIns="0" rIns="0" bIns="0" rtlCol="0"/>
          <a:lstStyle/>
          <a:p>
            <a:endParaRPr/>
          </a:p>
        </p:txBody>
      </p:sp>
      <p:sp>
        <p:nvSpPr>
          <p:cNvPr id="10" name="object 10">
            <a:extLst>
              <a:ext uri="{C183D7F6-B498-43B3-948B-1728B52AA6E4}">
                <adec:decorative xmlns:adec="http://schemas.microsoft.com/office/drawing/2017/decorative" val="1"/>
              </a:ext>
            </a:extLst>
          </p:cNvPr>
          <p:cNvSpPr/>
          <p:nvPr/>
        </p:nvSpPr>
        <p:spPr>
          <a:xfrm>
            <a:off x="17970354" y="9667656"/>
            <a:ext cx="588010" cy="96520"/>
          </a:xfrm>
          <a:custGeom>
            <a:avLst/>
            <a:gdLst/>
            <a:ahLst/>
            <a:cxnLst/>
            <a:rect l="l" t="t" r="r" b="b"/>
            <a:pathLst>
              <a:path w="588009" h="96520">
                <a:moveTo>
                  <a:pt x="0" y="96520"/>
                </a:moveTo>
                <a:lnTo>
                  <a:pt x="587857" y="96520"/>
                </a:lnTo>
                <a:lnTo>
                  <a:pt x="587857" y="0"/>
                </a:lnTo>
                <a:lnTo>
                  <a:pt x="0" y="0"/>
                </a:lnTo>
                <a:lnTo>
                  <a:pt x="0" y="96520"/>
                </a:lnTo>
                <a:close/>
              </a:path>
            </a:pathLst>
          </a:custGeom>
          <a:solidFill>
            <a:srgbClr val="272361"/>
          </a:solidFill>
        </p:spPr>
        <p:txBody>
          <a:bodyPr wrap="square" lIns="0" tIns="0" rIns="0" bIns="0" rtlCol="0"/>
          <a:lstStyle/>
          <a:p>
            <a:endParaRPr/>
          </a:p>
        </p:txBody>
      </p:sp>
      <p:sp>
        <p:nvSpPr>
          <p:cNvPr id="11" name="object 11">
            <a:extLst>
              <a:ext uri="{C183D7F6-B498-43B3-948B-1728B52AA6E4}">
                <adec:decorative xmlns:adec="http://schemas.microsoft.com/office/drawing/2017/decorative" val="1"/>
              </a:ext>
            </a:extLst>
          </p:cNvPr>
          <p:cNvSpPr/>
          <p:nvPr/>
        </p:nvSpPr>
        <p:spPr>
          <a:xfrm>
            <a:off x="18468326" y="9763823"/>
            <a:ext cx="90170" cy="196215"/>
          </a:xfrm>
          <a:custGeom>
            <a:avLst/>
            <a:gdLst/>
            <a:ahLst/>
            <a:cxnLst/>
            <a:rect l="l" t="t" r="r" b="b"/>
            <a:pathLst>
              <a:path w="90169" h="196215">
                <a:moveTo>
                  <a:pt x="89883" y="0"/>
                </a:moveTo>
                <a:lnTo>
                  <a:pt x="0" y="0"/>
                </a:lnTo>
                <a:lnTo>
                  <a:pt x="0" y="195927"/>
                </a:lnTo>
                <a:lnTo>
                  <a:pt x="89883" y="195927"/>
                </a:lnTo>
                <a:lnTo>
                  <a:pt x="89883" y="0"/>
                </a:lnTo>
                <a:close/>
              </a:path>
            </a:pathLst>
          </a:custGeom>
          <a:solidFill>
            <a:srgbClr val="272361"/>
          </a:solidFill>
        </p:spPr>
        <p:txBody>
          <a:bodyPr wrap="square" lIns="0" tIns="0" rIns="0" bIns="0" rtlCol="0"/>
          <a:lstStyle/>
          <a:p>
            <a:endParaRPr/>
          </a:p>
        </p:txBody>
      </p:sp>
      <p:sp>
        <p:nvSpPr>
          <p:cNvPr id="12" name="object 12">
            <a:extLst>
              <a:ext uri="{C183D7F6-B498-43B3-948B-1728B52AA6E4}">
                <adec:decorative xmlns:adec="http://schemas.microsoft.com/office/drawing/2017/decorative" val="1"/>
              </a:ext>
            </a:extLst>
          </p:cNvPr>
          <p:cNvSpPr/>
          <p:nvPr/>
        </p:nvSpPr>
        <p:spPr>
          <a:xfrm>
            <a:off x="17630027" y="10339445"/>
            <a:ext cx="266700" cy="96520"/>
          </a:xfrm>
          <a:custGeom>
            <a:avLst/>
            <a:gdLst/>
            <a:ahLst/>
            <a:cxnLst/>
            <a:rect l="l" t="t" r="r" b="b"/>
            <a:pathLst>
              <a:path w="266700" h="96520">
                <a:moveTo>
                  <a:pt x="266090" y="0"/>
                </a:moveTo>
                <a:lnTo>
                  <a:pt x="0" y="0"/>
                </a:lnTo>
                <a:lnTo>
                  <a:pt x="0" y="96067"/>
                </a:lnTo>
                <a:lnTo>
                  <a:pt x="266090" y="96067"/>
                </a:lnTo>
                <a:lnTo>
                  <a:pt x="266090" y="0"/>
                </a:lnTo>
                <a:close/>
              </a:path>
            </a:pathLst>
          </a:custGeom>
          <a:solidFill>
            <a:srgbClr val="272361"/>
          </a:solidFill>
        </p:spPr>
        <p:txBody>
          <a:bodyPr wrap="square" lIns="0" tIns="0" rIns="0" bIns="0" rtlCol="0"/>
          <a:lstStyle/>
          <a:p>
            <a:endParaRPr/>
          </a:p>
        </p:txBody>
      </p:sp>
      <p:sp>
        <p:nvSpPr>
          <p:cNvPr id="13" name="object 13">
            <a:extLst>
              <a:ext uri="{C183D7F6-B498-43B3-948B-1728B52AA6E4}">
                <adec:decorative xmlns:adec="http://schemas.microsoft.com/office/drawing/2017/decorative" val="1"/>
              </a:ext>
            </a:extLst>
          </p:cNvPr>
          <p:cNvSpPr/>
          <p:nvPr/>
        </p:nvSpPr>
        <p:spPr>
          <a:xfrm>
            <a:off x="17708286" y="9763823"/>
            <a:ext cx="109855" cy="575945"/>
          </a:xfrm>
          <a:custGeom>
            <a:avLst/>
            <a:gdLst/>
            <a:ahLst/>
            <a:cxnLst/>
            <a:rect l="l" t="t" r="r" b="b"/>
            <a:pathLst>
              <a:path w="109855" h="575945">
                <a:moveTo>
                  <a:pt x="109580" y="0"/>
                </a:moveTo>
                <a:lnTo>
                  <a:pt x="0" y="0"/>
                </a:lnTo>
                <a:lnTo>
                  <a:pt x="0" y="575621"/>
                </a:lnTo>
                <a:lnTo>
                  <a:pt x="109580" y="575621"/>
                </a:lnTo>
                <a:lnTo>
                  <a:pt x="109580" y="0"/>
                </a:lnTo>
                <a:close/>
              </a:path>
            </a:pathLst>
          </a:custGeom>
          <a:solidFill>
            <a:srgbClr val="272361"/>
          </a:solidFill>
        </p:spPr>
        <p:txBody>
          <a:bodyPr wrap="square" lIns="0" tIns="0" rIns="0" bIns="0" rtlCol="0"/>
          <a:lstStyle/>
          <a:p>
            <a:endParaRPr/>
          </a:p>
        </p:txBody>
      </p:sp>
      <p:sp>
        <p:nvSpPr>
          <p:cNvPr id="14" name="object 14">
            <a:extLst>
              <a:ext uri="{C183D7F6-B498-43B3-948B-1728B52AA6E4}">
                <adec:decorative xmlns:adec="http://schemas.microsoft.com/office/drawing/2017/decorative" val="1"/>
              </a:ext>
            </a:extLst>
          </p:cNvPr>
          <p:cNvSpPr/>
          <p:nvPr/>
        </p:nvSpPr>
        <p:spPr>
          <a:xfrm>
            <a:off x="17630027" y="9667673"/>
            <a:ext cx="266700" cy="96520"/>
          </a:xfrm>
          <a:custGeom>
            <a:avLst/>
            <a:gdLst/>
            <a:ahLst/>
            <a:cxnLst/>
            <a:rect l="l" t="t" r="r" b="b"/>
            <a:pathLst>
              <a:path w="266700" h="96520">
                <a:moveTo>
                  <a:pt x="266090" y="0"/>
                </a:moveTo>
                <a:lnTo>
                  <a:pt x="0" y="0"/>
                </a:lnTo>
                <a:lnTo>
                  <a:pt x="0" y="96149"/>
                </a:lnTo>
                <a:lnTo>
                  <a:pt x="266090" y="96149"/>
                </a:lnTo>
                <a:lnTo>
                  <a:pt x="266090" y="0"/>
                </a:lnTo>
                <a:close/>
              </a:path>
            </a:pathLst>
          </a:custGeom>
          <a:solidFill>
            <a:srgbClr val="272361"/>
          </a:solidFill>
        </p:spPr>
        <p:txBody>
          <a:bodyPr wrap="square" lIns="0" tIns="0" rIns="0" bIns="0" rtlCol="0"/>
          <a:lstStyle/>
          <a:p>
            <a:endParaRPr/>
          </a:p>
        </p:txBody>
      </p:sp>
      <p:pic>
        <p:nvPicPr>
          <p:cNvPr id="16" name="Picture 15">
            <a:extLst>
              <a:ext uri="{FF2B5EF4-FFF2-40B4-BE49-F238E27FC236}">
                <a16:creationId xmlns:a16="http://schemas.microsoft.com/office/drawing/2014/main" id="{D0BC9B46-994C-D748-AE05-41AE79E3A529}"/>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l="448" r="448" b="73270"/>
          <a:stretch/>
        </p:blipFill>
        <p:spPr>
          <a:xfrm>
            <a:off x="0" y="-14224"/>
            <a:ext cx="20104100" cy="887568"/>
          </a:xfrm>
          <a:prstGeom prst="rect">
            <a:avLst/>
          </a:prstGeom>
        </p:spPr>
      </p:pic>
      <p:sp>
        <p:nvSpPr>
          <p:cNvPr id="18" name="Slide Number Placeholder 17">
            <a:extLst>
              <a:ext uri="{FF2B5EF4-FFF2-40B4-BE49-F238E27FC236}">
                <a16:creationId xmlns:a16="http://schemas.microsoft.com/office/drawing/2014/main" id="{B888D53E-7AE7-4770-B09E-9D5D2093EA3E}"/>
              </a:ext>
            </a:extLst>
          </p:cNvPr>
          <p:cNvSpPr>
            <a:spLocks noGrp="1"/>
          </p:cNvSpPr>
          <p:nvPr>
            <p:ph type="sldNum" sz="quarter" idx="7"/>
          </p:nvPr>
        </p:nvSpPr>
        <p:spPr>
          <a:xfrm>
            <a:off x="13641856" y="10434409"/>
            <a:ext cx="4623943" cy="565467"/>
          </a:xfrm>
        </p:spPr>
        <p:txBody>
          <a:bodyPr/>
          <a:lstStyle/>
          <a:p>
            <a:fld id="{B6F15528-21DE-4FAA-801E-634DDDAF4B2B}" type="slidenum">
              <a:rPr lang="en-US"/>
              <a:t>5</a:t>
            </a:fld>
            <a:endParaRPr lang="en-US"/>
          </a:p>
        </p:txBody>
      </p:sp>
    </p:spTree>
    <p:extLst>
      <p:ext uri="{BB962C8B-B14F-4D97-AF65-F5344CB8AC3E}">
        <p14:creationId xmlns:p14="http://schemas.microsoft.com/office/powerpoint/2010/main" val="4562847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63729-B858-46CE-9A33-7BD9DE779814}"/>
              </a:ext>
            </a:extLst>
          </p:cNvPr>
          <p:cNvSpPr>
            <a:spLocks noGrp="1"/>
          </p:cNvSpPr>
          <p:nvPr>
            <p:ph type="title"/>
          </p:nvPr>
        </p:nvSpPr>
        <p:spPr>
          <a:xfrm>
            <a:off x="1005205" y="873344"/>
            <a:ext cx="18093690" cy="923330"/>
          </a:xfrm>
        </p:spPr>
        <p:txBody>
          <a:bodyPr wrap="square" lIns="0" tIns="0" rIns="0" bIns="0" anchor="t">
            <a:spAutoFit/>
          </a:bodyPr>
          <a:lstStyle/>
          <a:p>
            <a:pPr rtl="0" fontAlgn="base">
              <a:spcAft>
                <a:spcPts val="800"/>
              </a:spcAft>
            </a:pPr>
            <a:r>
              <a:rPr lang="en-US" sz="6000" dirty="0">
                <a:solidFill>
                  <a:srgbClr val="000000"/>
                </a:solidFill>
                <a:latin typeface="Rockwell"/>
              </a:rPr>
              <a:t>Resources</a:t>
            </a:r>
            <a:endParaRPr lang="en-US" sz="6000" i="0" u="none" strike="noStrike" dirty="0">
              <a:solidFill>
                <a:srgbClr val="000000"/>
              </a:solidFill>
              <a:effectLst/>
              <a:latin typeface="Rockwell" panose="02060603020205020403" pitchFamily="18" charset="0"/>
            </a:endParaRPr>
          </a:p>
        </p:txBody>
      </p:sp>
      <p:sp>
        <p:nvSpPr>
          <p:cNvPr id="17" name="Text Placeholder 16">
            <a:extLst>
              <a:ext uri="{FF2B5EF4-FFF2-40B4-BE49-F238E27FC236}">
                <a16:creationId xmlns:a16="http://schemas.microsoft.com/office/drawing/2014/main" id="{03CE900C-9089-4D47-AEEF-0548D0B5ABFC}"/>
              </a:ext>
            </a:extLst>
          </p:cNvPr>
          <p:cNvSpPr>
            <a:spLocks noGrp="1"/>
          </p:cNvSpPr>
          <p:nvPr>
            <p:ph type="body" idx="1"/>
          </p:nvPr>
        </p:nvSpPr>
        <p:spPr>
          <a:xfrm>
            <a:off x="1005204" y="2301875"/>
            <a:ext cx="18343245" cy="9807813"/>
          </a:xfrm>
        </p:spPr>
        <p:txBody>
          <a:bodyPr wrap="square" lIns="0" tIns="0" rIns="0" bIns="0" anchor="t">
            <a:spAutoFit/>
          </a:bodyPr>
          <a:lstStyle/>
          <a:p>
            <a:pPr marL="0" lvl="1" algn="l"/>
            <a:r>
              <a:rPr lang="en-US" sz="3600" dirty="0">
                <a:solidFill>
                  <a:srgbClr val="000000"/>
                </a:solidFill>
                <a:latin typeface="Calibri"/>
                <a:cs typeface="Calibri"/>
              </a:rPr>
              <a:t>Information Technology Industry Council Website (ITI)</a:t>
            </a:r>
            <a:endParaRPr lang="en-US" sz="3600" dirty="0">
              <a:ea typeface="+mn-lt"/>
              <a:cs typeface="+mn-lt"/>
            </a:endParaRPr>
          </a:p>
          <a:p>
            <a:pPr marL="922020" lvl="3" indent="-464820">
              <a:buFont typeface="Arial,Sans-Serif" panose="020B0604020202020204" pitchFamily="34" charset="0"/>
              <a:buChar char="•"/>
            </a:pPr>
            <a:r>
              <a:rPr lang="en-US" sz="3600" dirty="0">
                <a:solidFill>
                  <a:srgbClr val="000000"/>
                </a:solidFill>
                <a:latin typeface="Calibri"/>
                <a:cs typeface="Calibri"/>
              </a:rPr>
              <a:t>VPAT® web page </a:t>
            </a:r>
            <a:r>
              <a:rPr lang="en-US" sz="3600" u="sng" dirty="0">
                <a:solidFill>
                  <a:srgbClr val="1155CC"/>
                </a:solidFill>
                <a:latin typeface="Calibri"/>
                <a:cs typeface="Calibri"/>
                <a:hlinkClick r:id="rId2"/>
              </a:rPr>
              <a:t>https://www.itic.org/policy/accessibility/vpat</a:t>
            </a:r>
            <a:endParaRPr lang="en-US" sz="3600" u="sng" dirty="0">
              <a:solidFill>
                <a:srgbClr val="1155CC"/>
              </a:solidFill>
              <a:latin typeface="Calibri"/>
              <a:cs typeface="Calibri"/>
            </a:endParaRPr>
          </a:p>
          <a:p>
            <a:pPr marL="1379220" lvl="4" indent="-464820">
              <a:buFont typeface="Arial,Sans-Serif" panose="020B0604020202020204" pitchFamily="34" charset="0"/>
              <a:buChar char="•"/>
            </a:pPr>
            <a:r>
              <a:rPr lang="en-US" sz="3600" dirty="0">
                <a:solidFill>
                  <a:srgbClr val="000000"/>
                </a:solidFill>
                <a:latin typeface="Calibri"/>
                <a:cs typeface="Calibri"/>
              </a:rPr>
              <a:t>Current:</a:t>
            </a:r>
          </a:p>
          <a:p>
            <a:pPr marL="1836420" lvl="5" indent="-464820">
              <a:buFont typeface="Arial,Sans-Serif" panose="020B0604020202020204" pitchFamily="34" charset="0"/>
              <a:buChar char="•"/>
            </a:pPr>
            <a:r>
              <a:rPr lang="en-US" sz="3600" dirty="0">
                <a:solidFill>
                  <a:srgbClr val="000000"/>
                </a:solidFill>
                <a:latin typeface="Calibri"/>
                <a:cs typeface="Calibri"/>
              </a:rPr>
              <a:t>VPAT file links</a:t>
            </a:r>
          </a:p>
          <a:p>
            <a:pPr marL="1836420" lvl="5" indent="-464820">
              <a:buFont typeface="Arial,Sans-Serif" panose="020B0604020202020204" pitchFamily="34" charset="0"/>
              <a:buChar char="•"/>
            </a:pPr>
            <a:r>
              <a:rPr lang="en-US" sz="3600" dirty="0">
                <a:solidFill>
                  <a:srgbClr val="000000"/>
                </a:solidFill>
                <a:latin typeface="Calibri"/>
                <a:cs typeface="Calibri"/>
              </a:rPr>
              <a:t>VPAT change log</a:t>
            </a:r>
          </a:p>
          <a:p>
            <a:pPr marL="1379220" lvl="4" indent="-464820">
              <a:buFont typeface="Arial,Sans-Serif" panose="020B0604020202020204" pitchFamily="34" charset="0"/>
              <a:buChar char="•"/>
            </a:pPr>
            <a:r>
              <a:rPr lang="en-US" sz="3600" dirty="0">
                <a:solidFill>
                  <a:srgbClr val="000000"/>
                </a:solidFill>
                <a:latin typeface="Calibri"/>
                <a:cs typeface="Calibri"/>
              </a:rPr>
              <a:t>Future:</a:t>
            </a:r>
          </a:p>
          <a:p>
            <a:pPr marL="1836420" lvl="5" indent="-464820">
              <a:buFont typeface="Arial,Sans-Serif" panose="020B0604020202020204" pitchFamily="34" charset="0"/>
              <a:buChar char="•"/>
            </a:pPr>
            <a:r>
              <a:rPr lang="en-US" sz="3600" dirty="0">
                <a:solidFill>
                  <a:srgbClr val="000000"/>
                </a:solidFill>
                <a:latin typeface="Calibri"/>
                <a:cs typeface="Calibri"/>
              </a:rPr>
              <a:t>Link to Training Videos that will be posted to YouTube</a:t>
            </a:r>
            <a:endParaRPr lang="en-US" sz="3600" dirty="0"/>
          </a:p>
          <a:p>
            <a:pPr marL="2293620" lvl="6" indent="-464820">
              <a:buFont typeface="Arial,Sans-Serif" panose="020B0604020202020204" pitchFamily="34" charset="0"/>
              <a:buChar char="•"/>
            </a:pPr>
            <a:r>
              <a:rPr lang="en-US" sz="3600" dirty="0">
                <a:hlinkClick r:id="rId3"/>
              </a:rPr>
              <a:t>Information Technology Industry Council (ITI) – YouTube</a:t>
            </a:r>
            <a:endParaRPr lang="en-US" sz="3600" dirty="0"/>
          </a:p>
          <a:p>
            <a:pPr marL="2293620" lvl="6" indent="-464820">
              <a:buFont typeface="Arial,Sans-Serif" panose="020B0604020202020204" pitchFamily="34" charset="0"/>
              <a:buChar char="•"/>
            </a:pPr>
            <a:r>
              <a:rPr lang="en-US" sz="3600" dirty="0">
                <a:solidFill>
                  <a:srgbClr val="000000"/>
                </a:solidFill>
                <a:cs typeface="Calibri"/>
                <a:hlinkClick r:id="rId3"/>
              </a:rPr>
              <a:t>https://www.youtube.com/channel/UCITITA1gE6D0mPpBjaP7EeA</a:t>
            </a:r>
            <a:r>
              <a:rPr lang="en-US" sz="3600" dirty="0">
                <a:solidFill>
                  <a:srgbClr val="000000"/>
                </a:solidFill>
                <a:cs typeface="Calibri"/>
              </a:rPr>
              <a:t>  </a:t>
            </a:r>
            <a:br>
              <a:rPr lang="en-US" sz="3600" dirty="0">
                <a:solidFill>
                  <a:srgbClr val="000000"/>
                </a:solidFill>
                <a:cs typeface="Calibri"/>
              </a:rPr>
            </a:br>
            <a:r>
              <a:rPr lang="en-US" sz="3600" dirty="0">
                <a:solidFill>
                  <a:srgbClr val="000000"/>
                </a:solidFill>
                <a:cs typeface="Calibri"/>
              </a:rPr>
              <a:t>(note the link is case sensitive)</a:t>
            </a:r>
          </a:p>
          <a:p>
            <a:pPr algn="l" rtl="0" fontAlgn="base">
              <a:spcAft>
                <a:spcPts val="800"/>
              </a:spcAft>
            </a:pPr>
            <a:endParaRPr lang="en-US" sz="6000" dirty="0">
              <a:solidFill>
                <a:srgbClr val="000000"/>
              </a:solidFill>
              <a:latin typeface="Rockwell"/>
              <a:ea typeface="+mj-ea"/>
              <a:cs typeface="+mj-cs"/>
              <a:hlinkClick r:id="rId4">
                <a:extLst>
                  <a:ext uri="{A12FA001-AC4F-418D-AE19-62706E023703}">
                    <ahyp:hlinkClr xmlns:ahyp="http://schemas.microsoft.com/office/drawing/2018/hyperlinkcolor" val="tx"/>
                  </a:ext>
                </a:extLst>
              </a:hlinkClick>
            </a:endParaRPr>
          </a:p>
          <a:p>
            <a:pPr algn="l" rtl="0" fontAlgn="base">
              <a:spcAft>
                <a:spcPts val="800"/>
              </a:spcAft>
            </a:pPr>
            <a:r>
              <a:rPr lang="en-US" sz="6000" dirty="0">
                <a:solidFill>
                  <a:srgbClr val="000000"/>
                </a:solidFill>
                <a:latin typeface="Rockwell"/>
                <a:ea typeface="+mj-ea"/>
                <a:cs typeface="+mj-cs"/>
                <a:hlinkClick r:id="rId4">
                  <a:extLst>
                    <a:ext uri="{A12FA001-AC4F-418D-AE19-62706E023703}">
                      <ahyp:hlinkClr xmlns:ahyp="http://schemas.microsoft.com/office/drawing/2018/hyperlinkcolor" val="tx"/>
                    </a:ext>
                  </a:extLst>
                </a:hlinkClick>
              </a:rPr>
              <a:t>Questions and Feed Back </a:t>
            </a:r>
          </a:p>
          <a:p>
            <a:pPr marL="571500" indent="-571500" algn="l">
              <a:buFont typeface="Arial" panose="020B0604020202020204" pitchFamily="34" charset="0"/>
              <a:buChar char="•"/>
            </a:pPr>
            <a:r>
              <a:rPr lang="en-US" sz="3600" b="0" i="0" u="none" strike="noStrike" dirty="0">
                <a:solidFill>
                  <a:srgbClr val="595959"/>
                </a:solidFill>
                <a:effectLst/>
                <a:hlinkClick r:id="rId4"/>
              </a:rPr>
              <a:t>info@itic.org</a:t>
            </a:r>
            <a:endParaRPr lang="en-US" sz="3600" b="0" i="0" u="none" strike="noStrike" dirty="0">
              <a:solidFill>
                <a:srgbClr val="595959"/>
              </a:solidFill>
              <a:effectLst/>
            </a:endParaRPr>
          </a:p>
          <a:p>
            <a:pPr marL="571500" indent="-571500" algn="l">
              <a:buFont typeface="Arial" panose="020B0604020202020204" pitchFamily="34" charset="0"/>
              <a:buChar char="•"/>
            </a:pPr>
            <a:r>
              <a:rPr lang="en-US" sz="3600" b="0" i="0" dirty="0">
                <a:solidFill>
                  <a:schemeClr val="tx1"/>
                </a:solidFill>
                <a:effectLst/>
              </a:rPr>
              <a:t>Telephone: +1-202-737-8888</a:t>
            </a:r>
          </a:p>
          <a:p>
            <a:pPr marL="2293620" lvl="6" indent="-464820">
              <a:buFont typeface="Arial,Sans-Serif" panose="020B0604020202020204" pitchFamily="34" charset="0"/>
              <a:buChar char="•"/>
            </a:pPr>
            <a:endParaRPr lang="en-US" sz="3600" dirty="0">
              <a:solidFill>
                <a:srgbClr val="000000"/>
              </a:solidFill>
              <a:latin typeface="Calibri"/>
              <a:cs typeface="Calibri"/>
            </a:endParaRPr>
          </a:p>
          <a:p>
            <a:pPr marL="922020" lvl="3" indent="-464820" algn="l">
              <a:buFont typeface="Arial" panose="020B0604020202020204" pitchFamily="34" charset="0"/>
              <a:buChar char="•"/>
            </a:pPr>
            <a:endParaRPr lang="en-US" sz="3600" dirty="0">
              <a:solidFill>
                <a:srgbClr val="000000"/>
              </a:solidFill>
              <a:latin typeface="Calibri"/>
              <a:cs typeface="Calibri"/>
            </a:endParaRPr>
          </a:p>
        </p:txBody>
      </p:sp>
      <p:sp>
        <p:nvSpPr>
          <p:cNvPr id="3" name="object 3" descr="ITI Logo"/>
          <p:cNvSpPr/>
          <p:nvPr/>
        </p:nvSpPr>
        <p:spPr>
          <a:xfrm>
            <a:off x="16140796" y="9442039"/>
            <a:ext cx="1150637" cy="1199895"/>
          </a:xfrm>
          <a:prstGeom prst="rect">
            <a:avLst/>
          </a:prstGeom>
          <a:blipFill>
            <a:blip r:embed="rId5" cstate="print"/>
            <a:stretch>
              <a:fillRect/>
            </a:stretch>
          </a:blipFill>
        </p:spPr>
        <p:txBody>
          <a:bodyPr wrap="square" lIns="0" tIns="0" rIns="0" bIns="0" rtlCol="0"/>
          <a:lstStyle/>
          <a:p>
            <a:endParaRPr/>
          </a:p>
        </p:txBody>
      </p:sp>
      <p:sp>
        <p:nvSpPr>
          <p:cNvPr id="15" name="object 15"/>
          <p:cNvSpPr txBox="1">
            <a:spLocks noGrp="1"/>
          </p:cNvSpPr>
          <p:nvPr>
            <p:ph type="ftr" sz="quarter" idx="5"/>
          </p:nvPr>
        </p:nvSpPr>
        <p:spPr>
          <a:prstGeom prst="rect">
            <a:avLst/>
          </a:prstGeom>
        </p:spPr>
        <p:txBody>
          <a:bodyPr vert="horz" wrap="square" lIns="0" tIns="8890" rIns="0" bIns="0" rtlCol="0">
            <a:spAutoFit/>
          </a:bodyPr>
          <a:lstStyle/>
          <a:p>
            <a:pPr marL="12700">
              <a:lnSpc>
                <a:spcPct val="100000"/>
              </a:lnSpc>
              <a:spcBef>
                <a:spcPts val="70"/>
              </a:spcBef>
            </a:pPr>
            <a:r>
              <a:rPr spc="10"/>
              <a:t>Promoting Innovation</a:t>
            </a:r>
            <a:r>
              <a:rPr spc="-40"/>
              <a:t> </a:t>
            </a:r>
            <a:r>
              <a:rPr spc="10"/>
              <a:t>Worldwide</a:t>
            </a:r>
          </a:p>
        </p:txBody>
      </p:sp>
      <p:sp>
        <p:nvSpPr>
          <p:cNvPr id="4" name="object 4">
            <a:extLst>
              <a:ext uri="{C183D7F6-B498-43B3-948B-1728B52AA6E4}">
                <adec:decorative xmlns:adec="http://schemas.microsoft.com/office/drawing/2017/decorative" val="1"/>
              </a:ext>
            </a:extLst>
          </p:cNvPr>
          <p:cNvSpPr/>
          <p:nvPr/>
        </p:nvSpPr>
        <p:spPr>
          <a:xfrm>
            <a:off x="18639223" y="10339486"/>
            <a:ext cx="266700" cy="96520"/>
          </a:xfrm>
          <a:custGeom>
            <a:avLst/>
            <a:gdLst/>
            <a:ahLst/>
            <a:cxnLst/>
            <a:rect l="l" t="t" r="r" b="b"/>
            <a:pathLst>
              <a:path w="266700" h="96520">
                <a:moveTo>
                  <a:pt x="266098" y="0"/>
                </a:moveTo>
                <a:lnTo>
                  <a:pt x="0" y="0"/>
                </a:lnTo>
                <a:lnTo>
                  <a:pt x="0" y="95960"/>
                </a:lnTo>
                <a:lnTo>
                  <a:pt x="266098" y="95960"/>
                </a:lnTo>
                <a:lnTo>
                  <a:pt x="266098" y="0"/>
                </a:lnTo>
                <a:close/>
              </a:path>
            </a:pathLst>
          </a:custGeom>
          <a:solidFill>
            <a:srgbClr val="272361"/>
          </a:solidFill>
        </p:spPr>
        <p:txBody>
          <a:bodyPr wrap="square" lIns="0" tIns="0" rIns="0" bIns="0" rtlCol="0"/>
          <a:lstStyle/>
          <a:p>
            <a:endParaRPr/>
          </a:p>
        </p:txBody>
      </p:sp>
      <p:sp>
        <p:nvSpPr>
          <p:cNvPr id="5" name="object 5">
            <a:extLst>
              <a:ext uri="{C183D7F6-B498-43B3-948B-1728B52AA6E4}">
                <adec:decorative xmlns:adec="http://schemas.microsoft.com/office/drawing/2017/decorative" val="1"/>
              </a:ext>
            </a:extLst>
          </p:cNvPr>
          <p:cNvSpPr/>
          <p:nvPr/>
        </p:nvSpPr>
        <p:spPr>
          <a:xfrm>
            <a:off x="18717482" y="9763766"/>
            <a:ext cx="109855" cy="575945"/>
          </a:xfrm>
          <a:custGeom>
            <a:avLst/>
            <a:gdLst/>
            <a:ahLst/>
            <a:cxnLst/>
            <a:rect l="l" t="t" r="r" b="b"/>
            <a:pathLst>
              <a:path w="109855" h="575945">
                <a:moveTo>
                  <a:pt x="109588" y="0"/>
                </a:moveTo>
                <a:lnTo>
                  <a:pt x="0" y="0"/>
                </a:lnTo>
                <a:lnTo>
                  <a:pt x="0" y="575720"/>
                </a:lnTo>
                <a:lnTo>
                  <a:pt x="109588" y="575720"/>
                </a:lnTo>
                <a:lnTo>
                  <a:pt x="109588" y="0"/>
                </a:lnTo>
                <a:close/>
              </a:path>
            </a:pathLst>
          </a:custGeom>
          <a:solidFill>
            <a:srgbClr val="272361"/>
          </a:solidFill>
        </p:spPr>
        <p:txBody>
          <a:bodyPr wrap="square" lIns="0" tIns="0" rIns="0" bIns="0" rtlCol="0"/>
          <a:lstStyle/>
          <a:p>
            <a:endParaRPr/>
          </a:p>
        </p:txBody>
      </p:sp>
      <p:sp>
        <p:nvSpPr>
          <p:cNvPr id="6" name="object 6">
            <a:extLst>
              <a:ext uri="{C183D7F6-B498-43B3-948B-1728B52AA6E4}">
                <adec:decorative xmlns:adec="http://schemas.microsoft.com/office/drawing/2017/decorative" val="1"/>
              </a:ext>
            </a:extLst>
          </p:cNvPr>
          <p:cNvSpPr/>
          <p:nvPr/>
        </p:nvSpPr>
        <p:spPr>
          <a:xfrm>
            <a:off x="18639223" y="9667739"/>
            <a:ext cx="266700" cy="96520"/>
          </a:xfrm>
          <a:custGeom>
            <a:avLst/>
            <a:gdLst/>
            <a:ahLst/>
            <a:cxnLst/>
            <a:rect l="l" t="t" r="r" b="b"/>
            <a:pathLst>
              <a:path w="266700" h="96520">
                <a:moveTo>
                  <a:pt x="266098" y="0"/>
                </a:moveTo>
                <a:lnTo>
                  <a:pt x="0" y="0"/>
                </a:lnTo>
                <a:lnTo>
                  <a:pt x="0" y="96026"/>
                </a:lnTo>
                <a:lnTo>
                  <a:pt x="266098" y="96026"/>
                </a:lnTo>
                <a:lnTo>
                  <a:pt x="266098" y="0"/>
                </a:lnTo>
                <a:close/>
              </a:path>
            </a:pathLst>
          </a:custGeom>
          <a:solidFill>
            <a:srgbClr val="272361"/>
          </a:solidFill>
        </p:spPr>
        <p:txBody>
          <a:bodyPr wrap="square" lIns="0" tIns="0" rIns="0" bIns="0" rtlCol="0"/>
          <a:lstStyle/>
          <a:p>
            <a:endParaRPr/>
          </a:p>
        </p:txBody>
      </p:sp>
      <p:sp>
        <p:nvSpPr>
          <p:cNvPr id="7" name="object 7">
            <a:extLst>
              <a:ext uri="{C183D7F6-B498-43B3-948B-1728B52AA6E4}">
                <adec:decorative xmlns:adec="http://schemas.microsoft.com/office/drawing/2017/decorative" val="1"/>
              </a:ext>
            </a:extLst>
          </p:cNvPr>
          <p:cNvSpPr/>
          <p:nvPr/>
        </p:nvSpPr>
        <p:spPr>
          <a:xfrm>
            <a:off x="18116886" y="10339445"/>
            <a:ext cx="297180" cy="96520"/>
          </a:xfrm>
          <a:custGeom>
            <a:avLst/>
            <a:gdLst/>
            <a:ahLst/>
            <a:cxnLst/>
            <a:rect l="l" t="t" r="r" b="b"/>
            <a:pathLst>
              <a:path w="297180" h="96520">
                <a:moveTo>
                  <a:pt x="296876" y="0"/>
                </a:moveTo>
                <a:lnTo>
                  <a:pt x="0" y="0"/>
                </a:lnTo>
                <a:lnTo>
                  <a:pt x="0" y="96067"/>
                </a:lnTo>
                <a:lnTo>
                  <a:pt x="296876" y="96067"/>
                </a:lnTo>
                <a:lnTo>
                  <a:pt x="296876" y="0"/>
                </a:lnTo>
                <a:close/>
              </a:path>
            </a:pathLst>
          </a:custGeom>
          <a:solidFill>
            <a:srgbClr val="272361"/>
          </a:solidFill>
        </p:spPr>
        <p:txBody>
          <a:bodyPr wrap="square" lIns="0" tIns="0" rIns="0" bIns="0" rtlCol="0"/>
          <a:lstStyle/>
          <a:p>
            <a:endParaRPr/>
          </a:p>
        </p:txBody>
      </p:sp>
      <p:sp>
        <p:nvSpPr>
          <p:cNvPr id="8" name="object 8">
            <a:extLst>
              <a:ext uri="{C183D7F6-B498-43B3-948B-1728B52AA6E4}">
                <adec:decorative xmlns:adec="http://schemas.microsoft.com/office/drawing/2017/decorative" val="1"/>
              </a:ext>
            </a:extLst>
          </p:cNvPr>
          <p:cNvSpPr/>
          <p:nvPr/>
        </p:nvSpPr>
        <p:spPr>
          <a:xfrm>
            <a:off x="18209804" y="9763823"/>
            <a:ext cx="109855" cy="575945"/>
          </a:xfrm>
          <a:custGeom>
            <a:avLst/>
            <a:gdLst/>
            <a:ahLst/>
            <a:cxnLst/>
            <a:rect l="l" t="t" r="r" b="b"/>
            <a:pathLst>
              <a:path w="109855" h="575945">
                <a:moveTo>
                  <a:pt x="109547" y="0"/>
                </a:moveTo>
                <a:lnTo>
                  <a:pt x="0" y="0"/>
                </a:lnTo>
                <a:lnTo>
                  <a:pt x="0" y="575621"/>
                </a:lnTo>
                <a:lnTo>
                  <a:pt x="109547" y="575621"/>
                </a:lnTo>
                <a:lnTo>
                  <a:pt x="109547" y="0"/>
                </a:lnTo>
                <a:close/>
              </a:path>
            </a:pathLst>
          </a:custGeom>
          <a:solidFill>
            <a:srgbClr val="272361"/>
          </a:solidFill>
        </p:spPr>
        <p:txBody>
          <a:bodyPr wrap="square" lIns="0" tIns="0" rIns="0" bIns="0" rtlCol="0"/>
          <a:lstStyle/>
          <a:p>
            <a:endParaRPr/>
          </a:p>
        </p:txBody>
      </p:sp>
      <p:sp>
        <p:nvSpPr>
          <p:cNvPr id="9" name="object 9">
            <a:extLst>
              <a:ext uri="{C183D7F6-B498-43B3-948B-1728B52AA6E4}">
                <adec:decorative xmlns:adec="http://schemas.microsoft.com/office/drawing/2017/decorative" val="1"/>
              </a:ext>
            </a:extLst>
          </p:cNvPr>
          <p:cNvSpPr/>
          <p:nvPr/>
        </p:nvSpPr>
        <p:spPr>
          <a:xfrm>
            <a:off x="17970354" y="9764176"/>
            <a:ext cx="90170" cy="195580"/>
          </a:xfrm>
          <a:custGeom>
            <a:avLst/>
            <a:gdLst/>
            <a:ahLst/>
            <a:cxnLst/>
            <a:rect l="l" t="t" r="r" b="b"/>
            <a:pathLst>
              <a:path w="90169" h="195579">
                <a:moveTo>
                  <a:pt x="0" y="195580"/>
                </a:moveTo>
                <a:lnTo>
                  <a:pt x="89578" y="195580"/>
                </a:lnTo>
                <a:lnTo>
                  <a:pt x="89578" y="0"/>
                </a:lnTo>
                <a:lnTo>
                  <a:pt x="0" y="0"/>
                </a:lnTo>
                <a:lnTo>
                  <a:pt x="0" y="195580"/>
                </a:lnTo>
                <a:close/>
              </a:path>
            </a:pathLst>
          </a:custGeom>
          <a:solidFill>
            <a:srgbClr val="272361"/>
          </a:solidFill>
        </p:spPr>
        <p:txBody>
          <a:bodyPr wrap="square" lIns="0" tIns="0" rIns="0" bIns="0" rtlCol="0"/>
          <a:lstStyle/>
          <a:p>
            <a:endParaRPr/>
          </a:p>
        </p:txBody>
      </p:sp>
      <p:sp>
        <p:nvSpPr>
          <p:cNvPr id="10" name="object 10">
            <a:extLst>
              <a:ext uri="{C183D7F6-B498-43B3-948B-1728B52AA6E4}">
                <adec:decorative xmlns:adec="http://schemas.microsoft.com/office/drawing/2017/decorative" val="1"/>
              </a:ext>
            </a:extLst>
          </p:cNvPr>
          <p:cNvSpPr/>
          <p:nvPr/>
        </p:nvSpPr>
        <p:spPr>
          <a:xfrm>
            <a:off x="17970354" y="9667656"/>
            <a:ext cx="588010" cy="96520"/>
          </a:xfrm>
          <a:custGeom>
            <a:avLst/>
            <a:gdLst/>
            <a:ahLst/>
            <a:cxnLst/>
            <a:rect l="l" t="t" r="r" b="b"/>
            <a:pathLst>
              <a:path w="588009" h="96520">
                <a:moveTo>
                  <a:pt x="0" y="96520"/>
                </a:moveTo>
                <a:lnTo>
                  <a:pt x="587857" y="96520"/>
                </a:lnTo>
                <a:lnTo>
                  <a:pt x="587857" y="0"/>
                </a:lnTo>
                <a:lnTo>
                  <a:pt x="0" y="0"/>
                </a:lnTo>
                <a:lnTo>
                  <a:pt x="0" y="96520"/>
                </a:lnTo>
                <a:close/>
              </a:path>
            </a:pathLst>
          </a:custGeom>
          <a:solidFill>
            <a:srgbClr val="272361"/>
          </a:solidFill>
        </p:spPr>
        <p:txBody>
          <a:bodyPr wrap="square" lIns="0" tIns="0" rIns="0" bIns="0" rtlCol="0"/>
          <a:lstStyle/>
          <a:p>
            <a:endParaRPr/>
          </a:p>
        </p:txBody>
      </p:sp>
      <p:sp>
        <p:nvSpPr>
          <p:cNvPr id="11" name="object 11">
            <a:extLst>
              <a:ext uri="{C183D7F6-B498-43B3-948B-1728B52AA6E4}">
                <adec:decorative xmlns:adec="http://schemas.microsoft.com/office/drawing/2017/decorative" val="1"/>
              </a:ext>
            </a:extLst>
          </p:cNvPr>
          <p:cNvSpPr/>
          <p:nvPr/>
        </p:nvSpPr>
        <p:spPr>
          <a:xfrm>
            <a:off x="18468326" y="9763823"/>
            <a:ext cx="90170" cy="196215"/>
          </a:xfrm>
          <a:custGeom>
            <a:avLst/>
            <a:gdLst/>
            <a:ahLst/>
            <a:cxnLst/>
            <a:rect l="l" t="t" r="r" b="b"/>
            <a:pathLst>
              <a:path w="90169" h="196215">
                <a:moveTo>
                  <a:pt x="89883" y="0"/>
                </a:moveTo>
                <a:lnTo>
                  <a:pt x="0" y="0"/>
                </a:lnTo>
                <a:lnTo>
                  <a:pt x="0" y="195927"/>
                </a:lnTo>
                <a:lnTo>
                  <a:pt x="89883" y="195927"/>
                </a:lnTo>
                <a:lnTo>
                  <a:pt x="89883" y="0"/>
                </a:lnTo>
                <a:close/>
              </a:path>
            </a:pathLst>
          </a:custGeom>
          <a:solidFill>
            <a:srgbClr val="272361"/>
          </a:solidFill>
        </p:spPr>
        <p:txBody>
          <a:bodyPr wrap="square" lIns="0" tIns="0" rIns="0" bIns="0" rtlCol="0"/>
          <a:lstStyle/>
          <a:p>
            <a:endParaRPr/>
          </a:p>
        </p:txBody>
      </p:sp>
      <p:sp>
        <p:nvSpPr>
          <p:cNvPr id="12" name="object 12">
            <a:extLst>
              <a:ext uri="{C183D7F6-B498-43B3-948B-1728B52AA6E4}">
                <adec:decorative xmlns:adec="http://schemas.microsoft.com/office/drawing/2017/decorative" val="1"/>
              </a:ext>
            </a:extLst>
          </p:cNvPr>
          <p:cNvSpPr/>
          <p:nvPr/>
        </p:nvSpPr>
        <p:spPr>
          <a:xfrm>
            <a:off x="17630027" y="10339445"/>
            <a:ext cx="266700" cy="96520"/>
          </a:xfrm>
          <a:custGeom>
            <a:avLst/>
            <a:gdLst/>
            <a:ahLst/>
            <a:cxnLst/>
            <a:rect l="l" t="t" r="r" b="b"/>
            <a:pathLst>
              <a:path w="266700" h="96520">
                <a:moveTo>
                  <a:pt x="266090" y="0"/>
                </a:moveTo>
                <a:lnTo>
                  <a:pt x="0" y="0"/>
                </a:lnTo>
                <a:lnTo>
                  <a:pt x="0" y="96067"/>
                </a:lnTo>
                <a:lnTo>
                  <a:pt x="266090" y="96067"/>
                </a:lnTo>
                <a:lnTo>
                  <a:pt x="266090" y="0"/>
                </a:lnTo>
                <a:close/>
              </a:path>
            </a:pathLst>
          </a:custGeom>
          <a:solidFill>
            <a:srgbClr val="272361"/>
          </a:solidFill>
        </p:spPr>
        <p:txBody>
          <a:bodyPr wrap="square" lIns="0" tIns="0" rIns="0" bIns="0" rtlCol="0"/>
          <a:lstStyle/>
          <a:p>
            <a:endParaRPr/>
          </a:p>
        </p:txBody>
      </p:sp>
      <p:sp>
        <p:nvSpPr>
          <p:cNvPr id="13" name="object 13">
            <a:extLst>
              <a:ext uri="{C183D7F6-B498-43B3-948B-1728B52AA6E4}">
                <adec:decorative xmlns:adec="http://schemas.microsoft.com/office/drawing/2017/decorative" val="1"/>
              </a:ext>
            </a:extLst>
          </p:cNvPr>
          <p:cNvSpPr/>
          <p:nvPr/>
        </p:nvSpPr>
        <p:spPr>
          <a:xfrm>
            <a:off x="17708286" y="9763823"/>
            <a:ext cx="109855" cy="575945"/>
          </a:xfrm>
          <a:custGeom>
            <a:avLst/>
            <a:gdLst/>
            <a:ahLst/>
            <a:cxnLst/>
            <a:rect l="l" t="t" r="r" b="b"/>
            <a:pathLst>
              <a:path w="109855" h="575945">
                <a:moveTo>
                  <a:pt x="109580" y="0"/>
                </a:moveTo>
                <a:lnTo>
                  <a:pt x="0" y="0"/>
                </a:lnTo>
                <a:lnTo>
                  <a:pt x="0" y="575621"/>
                </a:lnTo>
                <a:lnTo>
                  <a:pt x="109580" y="575621"/>
                </a:lnTo>
                <a:lnTo>
                  <a:pt x="109580" y="0"/>
                </a:lnTo>
                <a:close/>
              </a:path>
            </a:pathLst>
          </a:custGeom>
          <a:solidFill>
            <a:srgbClr val="272361"/>
          </a:solidFill>
        </p:spPr>
        <p:txBody>
          <a:bodyPr wrap="square" lIns="0" tIns="0" rIns="0" bIns="0" rtlCol="0"/>
          <a:lstStyle/>
          <a:p>
            <a:endParaRPr/>
          </a:p>
        </p:txBody>
      </p:sp>
      <p:sp>
        <p:nvSpPr>
          <p:cNvPr id="14" name="object 14">
            <a:extLst>
              <a:ext uri="{C183D7F6-B498-43B3-948B-1728B52AA6E4}">
                <adec:decorative xmlns:adec="http://schemas.microsoft.com/office/drawing/2017/decorative" val="1"/>
              </a:ext>
            </a:extLst>
          </p:cNvPr>
          <p:cNvSpPr/>
          <p:nvPr/>
        </p:nvSpPr>
        <p:spPr>
          <a:xfrm>
            <a:off x="17630027" y="9667673"/>
            <a:ext cx="266700" cy="96520"/>
          </a:xfrm>
          <a:custGeom>
            <a:avLst/>
            <a:gdLst/>
            <a:ahLst/>
            <a:cxnLst/>
            <a:rect l="l" t="t" r="r" b="b"/>
            <a:pathLst>
              <a:path w="266700" h="96520">
                <a:moveTo>
                  <a:pt x="266090" y="0"/>
                </a:moveTo>
                <a:lnTo>
                  <a:pt x="0" y="0"/>
                </a:lnTo>
                <a:lnTo>
                  <a:pt x="0" y="96149"/>
                </a:lnTo>
                <a:lnTo>
                  <a:pt x="266090" y="96149"/>
                </a:lnTo>
                <a:lnTo>
                  <a:pt x="266090" y="0"/>
                </a:lnTo>
                <a:close/>
              </a:path>
            </a:pathLst>
          </a:custGeom>
          <a:solidFill>
            <a:srgbClr val="272361"/>
          </a:solidFill>
        </p:spPr>
        <p:txBody>
          <a:bodyPr wrap="square" lIns="0" tIns="0" rIns="0" bIns="0" rtlCol="0"/>
          <a:lstStyle/>
          <a:p>
            <a:endParaRPr/>
          </a:p>
        </p:txBody>
      </p:sp>
      <p:pic>
        <p:nvPicPr>
          <p:cNvPr id="16" name="Picture 15">
            <a:extLst>
              <a:ext uri="{FF2B5EF4-FFF2-40B4-BE49-F238E27FC236}">
                <a16:creationId xmlns:a16="http://schemas.microsoft.com/office/drawing/2014/main" id="{D0BC9B46-994C-D748-AE05-41AE79E3A529}"/>
              </a:ext>
              <a:ext uri="{C183D7F6-B498-43B3-948B-1728B52AA6E4}">
                <adec:decorative xmlns:adec="http://schemas.microsoft.com/office/drawing/2017/decorative" val="1"/>
              </a:ext>
            </a:extLst>
          </p:cNvPr>
          <p:cNvPicPr>
            <a:picLocks noChangeAspect="1"/>
          </p:cNvPicPr>
          <p:nvPr/>
        </p:nvPicPr>
        <p:blipFill rotWithShape="1">
          <a:blip r:embed="rId6">
            <a:extLst>
              <a:ext uri="{28A0092B-C50C-407E-A947-70E740481C1C}">
                <a14:useLocalDpi xmlns:a14="http://schemas.microsoft.com/office/drawing/2010/main" val="0"/>
              </a:ext>
            </a:extLst>
          </a:blip>
          <a:srcRect l="448" r="448" b="73270"/>
          <a:stretch/>
        </p:blipFill>
        <p:spPr>
          <a:xfrm>
            <a:off x="0" y="-14224"/>
            <a:ext cx="20104100" cy="887568"/>
          </a:xfrm>
          <a:prstGeom prst="rect">
            <a:avLst/>
          </a:prstGeom>
        </p:spPr>
      </p:pic>
      <p:sp>
        <p:nvSpPr>
          <p:cNvPr id="18" name="Slide Number Placeholder 17">
            <a:extLst>
              <a:ext uri="{FF2B5EF4-FFF2-40B4-BE49-F238E27FC236}">
                <a16:creationId xmlns:a16="http://schemas.microsoft.com/office/drawing/2014/main" id="{443C91D5-25C2-4F84-AC42-52BFBC22314C}"/>
              </a:ext>
            </a:extLst>
          </p:cNvPr>
          <p:cNvSpPr>
            <a:spLocks noGrp="1"/>
          </p:cNvSpPr>
          <p:nvPr>
            <p:ph type="sldNum" sz="quarter" idx="7"/>
          </p:nvPr>
        </p:nvSpPr>
        <p:spPr/>
        <p:txBody>
          <a:bodyPr/>
          <a:lstStyle/>
          <a:p>
            <a:fld id="{B6F15528-21DE-4FAA-801E-634DDDAF4B2B}" type="slidenum">
              <a:rPr lang="en-US"/>
              <a:t>6</a:t>
            </a:fld>
            <a:endParaRPr lang="en-US"/>
          </a:p>
        </p:txBody>
      </p:sp>
    </p:spTree>
    <p:extLst>
      <p:ext uri="{BB962C8B-B14F-4D97-AF65-F5344CB8AC3E}">
        <p14:creationId xmlns:p14="http://schemas.microsoft.com/office/powerpoint/2010/main" val="35591895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ACRs &amp; VPATS - Minnesota</a:t>
            </a:r>
          </a:p>
        </p:txBody>
      </p:sp>
      <p:sp>
        <p:nvSpPr>
          <p:cNvPr id="5" name="Text Placeholder 2"/>
          <p:cNvSpPr>
            <a:spLocks noGrp="1"/>
          </p:cNvSpPr>
          <p:nvPr>
            <p:ph type="body" sz="quarter" idx="18"/>
          </p:nvPr>
        </p:nvSpPr>
        <p:spPr/>
        <p:txBody>
          <a:bodyPr/>
          <a:lstStyle/>
          <a:p>
            <a:r>
              <a:rPr lang="en-US" dirty="0"/>
              <a:t>Jay Wyant| Chief</a:t>
            </a:r>
            <a:r>
              <a:rPr lang="en-US" baseline="0" dirty="0"/>
              <a:t> Information Accessibility Officer</a:t>
            </a:r>
          </a:p>
        </p:txBody>
      </p:sp>
      <p:pic>
        <p:nvPicPr>
          <p:cNvPr id="11" name="Picture 3" descr="Minnesota I T Services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4904" y="9042311"/>
            <a:ext cx="5057129" cy="2266642"/>
          </a:xfrm>
          <a:prstGeom prst="rect">
            <a:avLst/>
          </a:prstGeom>
        </p:spPr>
      </p:pic>
      <p:sp>
        <p:nvSpPr>
          <p:cNvPr id="4" name="Footer Placeholder 4"/>
          <p:cNvSpPr>
            <a:spLocks noGrp="1"/>
          </p:cNvSpPr>
          <p:nvPr>
            <p:ph type="ftr" sz="quarter" idx="3"/>
          </p:nvPr>
        </p:nvSpPr>
        <p:spPr/>
        <p:txBody>
          <a:bodyPr/>
          <a:lstStyle/>
          <a:p>
            <a:pPr defTabSz="1507846"/>
            <a:r>
              <a:rPr lang="en-US" dirty="0">
                <a:solidFill>
                  <a:srgbClr val="000000"/>
                </a:solidFill>
                <a:latin typeface="Calibri"/>
              </a:rPr>
              <a:t>Information Technology for Minnesota Government </a:t>
            </a:r>
            <a:r>
              <a:rPr lang="en-US" dirty="0">
                <a:solidFill>
                  <a:srgbClr val="003865"/>
                </a:solidFill>
                <a:latin typeface="Calibri"/>
              </a:rPr>
              <a:t>|</a:t>
            </a:r>
            <a:r>
              <a:rPr lang="en-US" dirty="0">
                <a:solidFill>
                  <a:srgbClr val="000000"/>
                </a:solidFill>
                <a:latin typeface="Calibri"/>
              </a:rPr>
              <a:t> mn.gov/</a:t>
            </a:r>
            <a:r>
              <a:rPr lang="en-US" dirty="0" err="1">
                <a:solidFill>
                  <a:srgbClr val="000000"/>
                </a:solidFill>
                <a:latin typeface="Calibri"/>
              </a:rPr>
              <a:t>mnit</a:t>
            </a:r>
            <a:endParaRPr lang="en-US" dirty="0">
              <a:solidFill>
                <a:srgbClr val="000000"/>
              </a:solidFill>
              <a:latin typeface="Calibri"/>
            </a:endParaRPr>
          </a:p>
        </p:txBody>
      </p:sp>
    </p:spTree>
    <p:extLst>
      <p:ext uri="{BB962C8B-B14F-4D97-AF65-F5344CB8AC3E}">
        <p14:creationId xmlns:p14="http://schemas.microsoft.com/office/powerpoint/2010/main" val="22000120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83910D-416C-4A05-A07C-B88269E10398}"/>
              </a:ext>
            </a:extLst>
          </p:cNvPr>
          <p:cNvSpPr>
            <a:spLocks noGrp="1"/>
          </p:cNvSpPr>
          <p:nvPr>
            <p:ph type="title"/>
          </p:nvPr>
        </p:nvSpPr>
        <p:spPr/>
        <p:txBody>
          <a:bodyPr/>
          <a:lstStyle/>
          <a:p>
            <a:r>
              <a:rPr lang="en-US" dirty="0"/>
              <a:t>Challenges</a:t>
            </a:r>
          </a:p>
        </p:txBody>
      </p:sp>
      <p:sp>
        <p:nvSpPr>
          <p:cNvPr id="3" name="Content Placeholder 2">
            <a:extLst>
              <a:ext uri="{FF2B5EF4-FFF2-40B4-BE49-F238E27FC236}">
                <a16:creationId xmlns:a16="http://schemas.microsoft.com/office/drawing/2014/main" id="{F0616C81-DA59-4C5F-8932-E8A9898CD8CE}"/>
              </a:ext>
            </a:extLst>
          </p:cNvPr>
          <p:cNvSpPr>
            <a:spLocks noGrp="1"/>
          </p:cNvSpPr>
          <p:nvPr>
            <p:ph sz="half" idx="1"/>
          </p:nvPr>
        </p:nvSpPr>
        <p:spPr/>
        <p:txBody>
          <a:bodyPr/>
          <a:lstStyle/>
          <a:p>
            <a:pPr marL="0" indent="0">
              <a:buNone/>
              <a:defRPr/>
            </a:pPr>
            <a:r>
              <a:rPr lang="en-US" sz="5277" dirty="0"/>
              <a:t>Need for credible, usable information from vendors</a:t>
            </a:r>
          </a:p>
          <a:p>
            <a:r>
              <a:rPr lang="en-US" dirty="0"/>
              <a:t>Set expectations</a:t>
            </a:r>
            <a:r>
              <a:rPr lang="en-US" baseline="0" dirty="0"/>
              <a:t> for vendors</a:t>
            </a:r>
          </a:p>
          <a:p>
            <a:r>
              <a:rPr lang="en-US" baseline="0" dirty="0"/>
              <a:t>Point to </a:t>
            </a:r>
            <a:r>
              <a:rPr lang="en-US" baseline="0" dirty="0">
                <a:hlinkClick r:id="rId2"/>
              </a:rPr>
              <a:t>public site with resources  </a:t>
            </a:r>
            <a:r>
              <a:rPr lang="en-US" baseline="0" dirty="0"/>
              <a:t>  </a:t>
            </a:r>
            <a:r>
              <a:rPr lang="en-US" sz="2400" baseline="0" dirty="0"/>
              <a:t>(to be updated)</a:t>
            </a:r>
          </a:p>
          <a:p>
            <a:r>
              <a:rPr lang="en-US" baseline="0" dirty="0"/>
              <a:t>Challenge leading vendors to improve best practices</a:t>
            </a:r>
          </a:p>
          <a:p>
            <a:pPr lvl="1"/>
            <a:r>
              <a:rPr lang="en-US" dirty="0"/>
              <a:t>Providing</a:t>
            </a:r>
            <a:r>
              <a:rPr lang="en-US" baseline="0" dirty="0"/>
              <a:t> content for all “Supports”</a:t>
            </a:r>
          </a:p>
        </p:txBody>
      </p:sp>
      <p:sp>
        <p:nvSpPr>
          <p:cNvPr id="7" name="Content Placeholder 6">
            <a:extLst>
              <a:ext uri="{FF2B5EF4-FFF2-40B4-BE49-F238E27FC236}">
                <a16:creationId xmlns:a16="http://schemas.microsoft.com/office/drawing/2014/main" id="{0E06F15A-9800-46DE-9087-6050F7CCF158}"/>
              </a:ext>
            </a:extLst>
          </p:cNvPr>
          <p:cNvSpPr>
            <a:spLocks noGrp="1"/>
          </p:cNvSpPr>
          <p:nvPr>
            <p:ph sz="half" idx="2"/>
          </p:nvPr>
        </p:nvSpPr>
        <p:spPr/>
        <p:txBody>
          <a:bodyPr/>
          <a:lstStyle/>
          <a:p>
            <a:pPr marL="0" indent="0">
              <a:buNone/>
            </a:pPr>
            <a:r>
              <a:rPr lang="en-US" sz="5277" dirty="0"/>
              <a:t>Lack of buyer familiarity with accessibility</a:t>
            </a:r>
          </a:p>
          <a:p>
            <a:r>
              <a:rPr lang="en-US" dirty="0"/>
              <a:t>Improve process workflow</a:t>
            </a:r>
          </a:p>
          <a:p>
            <a:r>
              <a:rPr lang="en-US" dirty="0"/>
              <a:t>Boilerplates</a:t>
            </a:r>
          </a:p>
          <a:p>
            <a:r>
              <a:rPr lang="en-US" dirty="0"/>
              <a:t>Train digital accessibility coordinators as evaluators</a:t>
            </a:r>
          </a:p>
        </p:txBody>
      </p:sp>
      <p:sp>
        <p:nvSpPr>
          <p:cNvPr id="4" name="Date Placeholder 3">
            <a:extLst>
              <a:ext uri="{FF2B5EF4-FFF2-40B4-BE49-F238E27FC236}">
                <a16:creationId xmlns:a16="http://schemas.microsoft.com/office/drawing/2014/main" id="{E7EFF83A-EF0B-47E2-9098-E025F5DA0BC4}"/>
              </a:ext>
            </a:extLst>
          </p:cNvPr>
          <p:cNvSpPr>
            <a:spLocks noGrp="1"/>
          </p:cNvSpPr>
          <p:nvPr>
            <p:ph type="dt" sz="half" idx="10"/>
          </p:nvPr>
        </p:nvSpPr>
        <p:spPr/>
        <p:txBody>
          <a:bodyPr/>
          <a:lstStyle/>
          <a:p>
            <a:pPr defTabSz="1507846"/>
            <a:fld id="{824D5D47-1752-4D84-8BFB-C2F71A34C932}" type="datetime1">
              <a:rPr lang="en-US">
                <a:solidFill>
                  <a:srgbClr val="000000"/>
                </a:solidFill>
                <a:latin typeface="Calibri"/>
              </a:rPr>
              <a:pPr defTabSz="1507846"/>
              <a:t>2/9/2021</a:t>
            </a:fld>
            <a:endParaRPr lang="en-US" dirty="0">
              <a:solidFill>
                <a:srgbClr val="000000"/>
              </a:solidFill>
              <a:latin typeface="Calibri"/>
            </a:endParaRPr>
          </a:p>
        </p:txBody>
      </p:sp>
      <p:sp>
        <p:nvSpPr>
          <p:cNvPr id="5" name="Footer Placeholder 4">
            <a:extLst>
              <a:ext uri="{FF2B5EF4-FFF2-40B4-BE49-F238E27FC236}">
                <a16:creationId xmlns:a16="http://schemas.microsoft.com/office/drawing/2014/main" id="{2F779D40-83F9-430C-AB02-4A2C1D8C82B8}"/>
              </a:ext>
            </a:extLst>
          </p:cNvPr>
          <p:cNvSpPr>
            <a:spLocks noGrp="1"/>
          </p:cNvSpPr>
          <p:nvPr>
            <p:ph type="ftr" sz="quarter" idx="3"/>
          </p:nvPr>
        </p:nvSpPr>
        <p:spPr/>
        <p:txBody>
          <a:bodyPr/>
          <a:lstStyle/>
          <a:p>
            <a:pPr defTabSz="1507846"/>
            <a:r>
              <a:rPr lang="en-US">
                <a:solidFill>
                  <a:srgbClr val="000000"/>
                </a:solidFill>
                <a:latin typeface="Calibri"/>
              </a:rPr>
              <a:t>Information Technology for Minnesota Government </a:t>
            </a:r>
            <a:r>
              <a:rPr lang="en-US">
                <a:solidFill>
                  <a:srgbClr val="003865"/>
                </a:solidFill>
                <a:latin typeface="Calibri"/>
              </a:rPr>
              <a:t>|</a:t>
            </a:r>
            <a:r>
              <a:rPr lang="en-US">
                <a:solidFill>
                  <a:srgbClr val="000000"/>
                </a:solidFill>
                <a:latin typeface="Calibri"/>
              </a:rPr>
              <a:t> mn.gov/mnit</a:t>
            </a:r>
            <a:endParaRPr lang="en-US" dirty="0">
              <a:solidFill>
                <a:srgbClr val="000000"/>
              </a:solidFill>
              <a:latin typeface="Calibri"/>
            </a:endParaRPr>
          </a:p>
        </p:txBody>
      </p:sp>
      <p:sp>
        <p:nvSpPr>
          <p:cNvPr id="6" name="Slide Number Placeholder 5">
            <a:extLst>
              <a:ext uri="{FF2B5EF4-FFF2-40B4-BE49-F238E27FC236}">
                <a16:creationId xmlns:a16="http://schemas.microsoft.com/office/drawing/2014/main" id="{BB74E340-37ED-49EC-B114-0F392B64E2F6}"/>
              </a:ext>
            </a:extLst>
          </p:cNvPr>
          <p:cNvSpPr>
            <a:spLocks noGrp="1"/>
          </p:cNvSpPr>
          <p:nvPr>
            <p:ph type="sldNum" sz="quarter" idx="12"/>
          </p:nvPr>
        </p:nvSpPr>
        <p:spPr/>
        <p:txBody>
          <a:bodyPr/>
          <a:lstStyle/>
          <a:p>
            <a:pPr defTabSz="1507846"/>
            <a:fld id="{48F63A3B-78C7-47BE-AE5E-E10140E04643}" type="slidenum">
              <a:rPr lang="en-US">
                <a:solidFill>
                  <a:srgbClr val="000000"/>
                </a:solidFill>
                <a:latin typeface="Calibri"/>
              </a:rPr>
              <a:pPr defTabSz="1507846"/>
              <a:t>8</a:t>
            </a:fld>
            <a:endParaRPr lang="en-US" dirty="0">
              <a:solidFill>
                <a:srgbClr val="000000"/>
              </a:solidFill>
              <a:latin typeface="Calibri"/>
            </a:endParaRPr>
          </a:p>
        </p:txBody>
      </p:sp>
    </p:spTree>
    <p:extLst>
      <p:ext uri="{BB962C8B-B14F-4D97-AF65-F5344CB8AC3E}">
        <p14:creationId xmlns:p14="http://schemas.microsoft.com/office/powerpoint/2010/main" val="22481453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23A620-DF4F-4FD6-8CF0-53D12B88A221}"/>
              </a:ext>
            </a:extLst>
          </p:cNvPr>
          <p:cNvSpPr>
            <a:spLocks noGrp="1"/>
          </p:cNvSpPr>
          <p:nvPr>
            <p:ph type="title"/>
          </p:nvPr>
        </p:nvSpPr>
        <p:spPr/>
        <p:txBody>
          <a:bodyPr/>
          <a:lstStyle/>
          <a:p>
            <a:r>
              <a:rPr lang="en-US" dirty="0"/>
              <a:t>Streamlined</a:t>
            </a:r>
            <a:r>
              <a:rPr lang="en-US" baseline="0" dirty="0"/>
              <a:t> process (currently in development)</a:t>
            </a:r>
            <a:endParaRPr lang="en-US" dirty="0"/>
          </a:p>
        </p:txBody>
      </p:sp>
      <p:sp>
        <p:nvSpPr>
          <p:cNvPr id="3" name="Content Placeholder 2">
            <a:extLst>
              <a:ext uri="{FF2B5EF4-FFF2-40B4-BE49-F238E27FC236}">
                <a16:creationId xmlns:a16="http://schemas.microsoft.com/office/drawing/2014/main" id="{D47B6DEE-8505-40D4-9C90-B6694B780BB1}"/>
              </a:ext>
            </a:extLst>
          </p:cNvPr>
          <p:cNvSpPr>
            <a:spLocks noGrp="1"/>
          </p:cNvSpPr>
          <p:nvPr>
            <p:ph sz="half" idx="1"/>
          </p:nvPr>
        </p:nvSpPr>
        <p:spPr>
          <a:xfrm>
            <a:off x="1382157" y="2629866"/>
            <a:ext cx="8544243" cy="7851886"/>
          </a:xfrm>
        </p:spPr>
        <p:txBody>
          <a:bodyPr>
            <a:normAutofit fontScale="70000" lnSpcReduction="20000"/>
          </a:bodyPr>
          <a:lstStyle/>
          <a:p>
            <a:pPr marL="0" indent="0">
              <a:buNone/>
            </a:pPr>
            <a:r>
              <a:rPr lang="en-US" sz="6596" dirty="0"/>
              <a:t>Boilerplate narrative section with key questions</a:t>
            </a:r>
          </a:p>
          <a:p>
            <a:pPr lvl="0"/>
            <a:r>
              <a:rPr lang="en-US" dirty="0"/>
              <a:t>COTS/SAAS</a:t>
            </a:r>
          </a:p>
          <a:p>
            <a:pPr lvl="0"/>
            <a:r>
              <a:rPr lang="en-US" dirty="0"/>
              <a:t>Website development services</a:t>
            </a:r>
          </a:p>
          <a:p>
            <a:pPr lvl="0"/>
            <a:r>
              <a:rPr lang="en-US" dirty="0"/>
              <a:t>Web Application Development Services</a:t>
            </a:r>
          </a:p>
          <a:p>
            <a:pPr lvl="0"/>
            <a:r>
              <a:rPr lang="en-US" dirty="0"/>
              <a:t>Custom development services as part of an integrated solution.</a:t>
            </a:r>
          </a:p>
          <a:p>
            <a:pPr lvl="0"/>
            <a:r>
              <a:rPr lang="en-US" dirty="0"/>
              <a:t>Client based software application development services</a:t>
            </a:r>
          </a:p>
          <a:p>
            <a:pPr lvl="0"/>
            <a:r>
              <a:rPr lang="en-US" dirty="0"/>
              <a:t>Other software development services containing one or more user interfaces (end user, admin, etc.)</a:t>
            </a:r>
          </a:p>
          <a:p>
            <a:pPr lvl="0"/>
            <a:r>
              <a:rPr lang="en-US" dirty="0"/>
              <a:t>Electronic documents</a:t>
            </a:r>
            <a:endParaRPr lang="en-US" baseline="0" dirty="0"/>
          </a:p>
        </p:txBody>
      </p:sp>
      <p:sp>
        <p:nvSpPr>
          <p:cNvPr id="7" name="Content Placeholder 6">
            <a:extLst>
              <a:ext uri="{FF2B5EF4-FFF2-40B4-BE49-F238E27FC236}">
                <a16:creationId xmlns:a16="http://schemas.microsoft.com/office/drawing/2014/main" id="{8CA11903-2238-44D6-84B3-44D5C8D8F163}"/>
              </a:ext>
            </a:extLst>
          </p:cNvPr>
          <p:cNvSpPr>
            <a:spLocks noGrp="1"/>
          </p:cNvSpPr>
          <p:nvPr>
            <p:ph sz="half" idx="2"/>
          </p:nvPr>
        </p:nvSpPr>
        <p:spPr/>
        <p:txBody>
          <a:bodyPr>
            <a:normAutofit fontScale="70000" lnSpcReduction="20000"/>
          </a:bodyPr>
          <a:lstStyle/>
          <a:p>
            <a:pPr lvl="0"/>
            <a:r>
              <a:rPr lang="en-US" dirty="0"/>
              <a:t>Describe how you ensure that your staff and contractors have the knowledge and skills to ensure that all materials are accessible within the scope of project you’re being asked to respond to.</a:t>
            </a:r>
          </a:p>
          <a:p>
            <a:pPr lvl="0"/>
            <a:r>
              <a:rPr lang="en-US" dirty="0"/>
              <a:t>Describe how you ensure that your staff and contractors have the knowledge and skills to create accessible digital technology.</a:t>
            </a:r>
          </a:p>
          <a:p>
            <a:pPr lvl="0"/>
            <a:r>
              <a:rPr lang="en-US" dirty="0"/>
              <a:t>Provide an example of your workflow that ensures accessible deliverables.</a:t>
            </a:r>
          </a:p>
          <a:p>
            <a:pPr lvl="0"/>
            <a:r>
              <a:rPr lang="en-US" dirty="0"/>
              <a:t>Provide links to websites or copies of documents or access to other examples of ICT work your organization has produced that meet accessibility standards. The materials must be relevant to the services and/or technical skills called for in this solicitation.</a:t>
            </a:r>
          </a:p>
        </p:txBody>
      </p:sp>
      <p:sp>
        <p:nvSpPr>
          <p:cNvPr id="4" name="Date Placeholder 3">
            <a:extLst>
              <a:ext uri="{FF2B5EF4-FFF2-40B4-BE49-F238E27FC236}">
                <a16:creationId xmlns:a16="http://schemas.microsoft.com/office/drawing/2014/main" id="{B7310A65-1752-44F6-96E9-04A76144B533}"/>
              </a:ext>
            </a:extLst>
          </p:cNvPr>
          <p:cNvSpPr>
            <a:spLocks noGrp="1"/>
          </p:cNvSpPr>
          <p:nvPr>
            <p:ph type="dt" sz="half" idx="10"/>
          </p:nvPr>
        </p:nvSpPr>
        <p:spPr/>
        <p:txBody>
          <a:bodyPr/>
          <a:lstStyle/>
          <a:p>
            <a:pPr defTabSz="1507846"/>
            <a:fld id="{824D5D47-1752-4D84-8BFB-C2F71A34C932}" type="datetime1">
              <a:rPr lang="en-US">
                <a:solidFill>
                  <a:srgbClr val="000000"/>
                </a:solidFill>
                <a:latin typeface="Calibri"/>
              </a:rPr>
              <a:pPr defTabSz="1507846"/>
              <a:t>2/9/2021</a:t>
            </a:fld>
            <a:endParaRPr lang="en-US" dirty="0">
              <a:solidFill>
                <a:srgbClr val="000000"/>
              </a:solidFill>
              <a:latin typeface="Calibri"/>
            </a:endParaRPr>
          </a:p>
        </p:txBody>
      </p:sp>
      <p:sp>
        <p:nvSpPr>
          <p:cNvPr id="5" name="Footer Placeholder 4">
            <a:extLst>
              <a:ext uri="{FF2B5EF4-FFF2-40B4-BE49-F238E27FC236}">
                <a16:creationId xmlns:a16="http://schemas.microsoft.com/office/drawing/2014/main" id="{DB4DD601-CD58-4DA6-B20C-CC09AF57AEC9}"/>
              </a:ext>
            </a:extLst>
          </p:cNvPr>
          <p:cNvSpPr>
            <a:spLocks noGrp="1"/>
          </p:cNvSpPr>
          <p:nvPr>
            <p:ph type="ftr" sz="quarter" idx="3"/>
          </p:nvPr>
        </p:nvSpPr>
        <p:spPr/>
        <p:txBody>
          <a:bodyPr/>
          <a:lstStyle/>
          <a:p>
            <a:pPr defTabSz="1507846"/>
            <a:r>
              <a:rPr lang="en-US">
                <a:solidFill>
                  <a:srgbClr val="000000"/>
                </a:solidFill>
                <a:latin typeface="Calibri"/>
              </a:rPr>
              <a:t>Information Technology for Minnesota Government </a:t>
            </a:r>
            <a:r>
              <a:rPr lang="en-US">
                <a:solidFill>
                  <a:srgbClr val="003865"/>
                </a:solidFill>
                <a:latin typeface="Calibri"/>
              </a:rPr>
              <a:t>|</a:t>
            </a:r>
            <a:r>
              <a:rPr lang="en-US">
                <a:solidFill>
                  <a:srgbClr val="000000"/>
                </a:solidFill>
                <a:latin typeface="Calibri"/>
              </a:rPr>
              <a:t> mn.gov/mnit</a:t>
            </a:r>
            <a:endParaRPr lang="en-US" dirty="0">
              <a:solidFill>
                <a:srgbClr val="000000"/>
              </a:solidFill>
              <a:latin typeface="Calibri"/>
            </a:endParaRPr>
          </a:p>
        </p:txBody>
      </p:sp>
      <p:sp>
        <p:nvSpPr>
          <p:cNvPr id="6" name="Slide Number Placeholder 5">
            <a:extLst>
              <a:ext uri="{FF2B5EF4-FFF2-40B4-BE49-F238E27FC236}">
                <a16:creationId xmlns:a16="http://schemas.microsoft.com/office/drawing/2014/main" id="{F10760A3-C4D5-45FA-9108-4886F00A7438}"/>
              </a:ext>
            </a:extLst>
          </p:cNvPr>
          <p:cNvSpPr>
            <a:spLocks noGrp="1"/>
          </p:cNvSpPr>
          <p:nvPr>
            <p:ph type="sldNum" sz="quarter" idx="12"/>
          </p:nvPr>
        </p:nvSpPr>
        <p:spPr/>
        <p:txBody>
          <a:bodyPr/>
          <a:lstStyle/>
          <a:p>
            <a:pPr defTabSz="1507846"/>
            <a:fld id="{48F63A3B-78C7-47BE-AE5E-E10140E04643}" type="slidenum">
              <a:rPr lang="en-US">
                <a:solidFill>
                  <a:srgbClr val="000000"/>
                </a:solidFill>
                <a:latin typeface="Calibri"/>
              </a:rPr>
              <a:pPr defTabSz="1507846"/>
              <a:t>9</a:t>
            </a:fld>
            <a:endParaRPr lang="en-US" dirty="0">
              <a:solidFill>
                <a:srgbClr val="000000"/>
              </a:solidFill>
              <a:latin typeface="Calibri"/>
            </a:endParaRPr>
          </a:p>
        </p:txBody>
      </p:sp>
    </p:spTree>
    <p:extLst>
      <p:ext uri="{BB962C8B-B14F-4D97-AF65-F5344CB8AC3E}">
        <p14:creationId xmlns:p14="http://schemas.microsoft.com/office/powerpoint/2010/main" val="2601353373"/>
      </p:ext>
    </p:extLst>
  </p:cSld>
  <p:clrMapOvr>
    <a:masterClrMapping/>
  </p:clrMapOvr>
</p:sld>
</file>

<file path=ppt/theme/_rels/theme7.xml.rels><?xml version="1.0" encoding="UTF-8" standalone="yes"?>
<Relationships xmlns="http://schemas.openxmlformats.org/package/2006/relationships"><Relationship Id="rId1" Type="http://schemas.openxmlformats.org/officeDocument/2006/relationships/image" Target="../media/image16.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IR is IT Design">
  <a:themeElements>
    <a:clrScheme name="DIR Colors">
      <a:dk1>
        <a:srgbClr val="223A73"/>
      </a:dk1>
      <a:lt1>
        <a:sysClr val="window" lastClr="FFFFFF"/>
      </a:lt1>
      <a:dk2>
        <a:srgbClr val="223A73"/>
      </a:dk2>
      <a:lt2>
        <a:srgbClr val="41AFDC"/>
      </a:lt2>
      <a:accent1>
        <a:srgbClr val="223A73"/>
      </a:accent1>
      <a:accent2>
        <a:srgbClr val="0D7EC3"/>
      </a:accent2>
      <a:accent3>
        <a:srgbClr val="41AFDC"/>
      </a:accent3>
      <a:accent4>
        <a:srgbClr val="F8D765"/>
      </a:accent4>
      <a:accent5>
        <a:srgbClr val="E48A25"/>
      </a:accent5>
      <a:accent6>
        <a:srgbClr val="7F7F7F"/>
      </a:accent6>
      <a:hlink>
        <a:srgbClr val="223A73"/>
      </a:hlink>
      <a:folHlink>
        <a:srgbClr val="223A73"/>
      </a:folHlink>
    </a:clrScheme>
    <a:fontScheme name="DIR Fonts">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R is IT PPT Template" id="{0A5AAC0A-395D-46BC-8722-A41FAA099792}" vid="{D39847DB-5FCE-4E81-BAE3-105EB92EFF96}"/>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Simple Dark">
  <a:themeElements>
    <a:clrScheme name="Simple Dark">
      <a:dk1>
        <a:srgbClr val="FFFFFF"/>
      </a:dk1>
      <a:lt1>
        <a:srgbClr val="212121"/>
      </a:lt1>
      <a:dk2>
        <a:srgbClr val="303030"/>
      </a:dk2>
      <a:lt2>
        <a:srgbClr val="ADADAD"/>
      </a:lt2>
      <a:accent1>
        <a:srgbClr val="009688"/>
      </a:accent1>
      <a:accent2>
        <a:srgbClr val="EEEEEE"/>
      </a:accent2>
      <a:accent3>
        <a:srgbClr val="78909C"/>
      </a:accent3>
      <a:accent4>
        <a:srgbClr val="FFAB40"/>
      </a:accent4>
      <a:accent5>
        <a:srgbClr val="4DD0E1"/>
      </a:accent5>
      <a:accent6>
        <a:srgbClr val="EEFF41"/>
      </a:accent6>
      <a:hlink>
        <a:srgbClr val="4DD0E1"/>
      </a:hlink>
      <a:folHlink>
        <a:srgbClr val="4DD0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Simple Dark">
  <a:themeElements>
    <a:clrScheme name="Simple Dark">
      <a:dk1>
        <a:srgbClr val="FFFFFF"/>
      </a:dk1>
      <a:lt1>
        <a:srgbClr val="212121"/>
      </a:lt1>
      <a:dk2>
        <a:srgbClr val="303030"/>
      </a:dk2>
      <a:lt2>
        <a:srgbClr val="ADADAD"/>
      </a:lt2>
      <a:accent1>
        <a:srgbClr val="009688"/>
      </a:accent1>
      <a:accent2>
        <a:srgbClr val="EEEEEE"/>
      </a:accent2>
      <a:accent3>
        <a:srgbClr val="78909C"/>
      </a:accent3>
      <a:accent4>
        <a:srgbClr val="FFAB40"/>
      </a:accent4>
      <a:accent5>
        <a:srgbClr val="4DD0E1"/>
      </a:accent5>
      <a:accent6>
        <a:srgbClr val="EEFF41"/>
      </a:accent6>
      <a:hlink>
        <a:srgbClr val="4DD0E1"/>
      </a:hlink>
      <a:folHlink>
        <a:srgbClr val="4DD0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Minnesota">
  <a:themeElements>
    <a:clrScheme name="Minnesota Brand Colors">
      <a:dk1>
        <a:srgbClr val="003865"/>
      </a:dk1>
      <a:lt1>
        <a:srgbClr val="FFFFFF"/>
      </a:lt1>
      <a:dk2>
        <a:srgbClr val="000000"/>
      </a:dk2>
      <a:lt2>
        <a:srgbClr val="DDDDDA"/>
      </a:lt2>
      <a:accent1>
        <a:srgbClr val="003865"/>
      </a:accent1>
      <a:accent2>
        <a:srgbClr val="78BE21"/>
      </a:accent2>
      <a:accent3>
        <a:srgbClr val="008EAA"/>
      </a:accent3>
      <a:accent4>
        <a:srgbClr val="8D3F2B"/>
      </a:accent4>
      <a:accent5>
        <a:srgbClr val="0D5257"/>
      </a:accent5>
      <a:accent6>
        <a:srgbClr val="5D295F"/>
      </a:accent6>
      <a:hlink>
        <a:srgbClr val="0563C1"/>
      </a:hlink>
      <a:folHlink>
        <a:srgbClr val="5D295F"/>
      </a:folHlink>
    </a:clrScheme>
    <a:fontScheme name="MN Secondary Fonts">
      <a:majorFont>
        <a:latin typeface="Calibri"/>
        <a:ea typeface=""/>
        <a:cs typeface=""/>
      </a:majorFont>
      <a:minorFont>
        <a:latin typeface="Calibri"/>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48CD03AC-A40B-4780-A18E-55BD556CF891}" vid="{9383277A-CEEA-4649-B41C-FD71EC6640B4}"/>
    </a:ext>
  </a:extLst>
</a:theme>
</file>

<file path=ppt/theme/theme7.xml><?xml version="1.0" encoding="utf-8"?>
<a:theme xmlns:a="http://schemas.openxmlformats.org/drawingml/2006/main" name="SlateVTI">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Arial Nova">
      <a:majorFont>
        <a:latin typeface="Arial Nova Light"/>
        <a:ea typeface=""/>
        <a:cs typeface=""/>
      </a:majorFont>
      <a:minorFont>
        <a:latin typeface="Arial Nova"/>
        <a:ea typeface=""/>
        <a:cs typeface=""/>
      </a:minorFont>
    </a:fontScheme>
    <a:fmtScheme name="Slate">
      <a:fillStyleLst>
        <a:solidFill>
          <a:schemeClr val="phClr"/>
        </a:solidFill>
        <a:gradFill rotWithShape="1">
          <a:gsLst>
            <a:gs pos="0">
              <a:schemeClr val="phClr">
                <a:tint val="60000"/>
                <a:lumMod val="110000"/>
              </a:schemeClr>
            </a:gs>
            <a:gs pos="100000">
              <a:schemeClr val="phClr">
                <a:tint val="88000"/>
              </a:schemeClr>
            </a:gs>
          </a:gsLst>
          <a:lin ang="5400000" scaled="0"/>
        </a:gradFill>
        <a:gradFill rotWithShape="1">
          <a:gsLst>
            <a:gs pos="0">
              <a:schemeClr val="phClr">
                <a:tint val="96000"/>
                <a:lumMod val="104000"/>
              </a:schemeClr>
            </a:gs>
            <a:gs pos="100000">
              <a:schemeClr val="phClr">
                <a:shade val="90000"/>
                <a:lumMod val="90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63500" dist="25400" dir="5400000" rotWithShape="0">
              <a:srgbClr val="000000">
                <a:alpha val="60000"/>
              </a:srgbClr>
            </a:outerShdw>
          </a:effectLst>
        </a:effectStyle>
        <a:effectStyle>
          <a:effectLst>
            <a:outerShdw blurRad="76200" dist="38100" dir="5400000" rotWithShape="0">
              <a:srgbClr val="000000">
                <a:alpha val="75000"/>
              </a:srgbClr>
            </a:outerShdw>
          </a:effectLst>
          <a:scene3d>
            <a:camera prst="orthographicFront">
              <a:rot lat="0" lon="0" rev="0"/>
            </a:camera>
            <a:lightRig rig="threePt" dir="t">
              <a:rot lat="0" lon="0" rev="1200000"/>
            </a:lightRig>
          </a:scene3d>
          <a:sp3d>
            <a:bevelT w="63500" h="25400" prst="hardEdge"/>
          </a:sp3d>
        </a:effectStyle>
      </a:effectStyleLst>
      <a:bgFillStyleLst>
        <a:solidFill>
          <a:schemeClr val="phClr"/>
        </a:solidFill>
        <a:solidFill>
          <a:schemeClr val="phClr"/>
        </a:solidFill>
        <a:blipFill rotWithShape="1">
          <a:blip xmlns:r="http://schemas.openxmlformats.org/officeDocument/2006/relationships" r:embed="rId1">
            <a:duotone>
              <a:schemeClr val="phClr">
                <a:shade val="80000"/>
                <a:lumMod val="80000"/>
              </a:schemeClr>
              <a:schemeClr val="phClr">
                <a:tint val="98000"/>
              </a:schemeClr>
            </a:duotone>
          </a:blip>
          <a:stretch/>
        </a:blipFill>
      </a:bgFillStyleLst>
    </a:fmtScheme>
  </a:themeElements>
  <a:objectDefaults/>
  <a:extraClrSchemeLst/>
  <a:extLst>
    <a:ext uri="{05A4C25C-085E-4340-85A3-A5531E510DB2}">
      <thm15:themeFamily xmlns:thm15="http://schemas.microsoft.com/office/thememl/2012/main" name="SlateVTI" id="{35C4A07C-0176-4A32-9BCB-B016516853F0}" vid="{9B70D35C-BCA8-4715-BB49-8BE54A7FC07C}"/>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642</TotalTime>
  <Words>3008</Words>
  <Application>Microsoft Office PowerPoint</Application>
  <PresentationFormat>Custom</PresentationFormat>
  <Paragraphs>335</Paragraphs>
  <Slides>31</Slides>
  <Notes>9</Notes>
  <HiddenSlides>0</HiddenSlides>
  <MMClips>0</MMClips>
  <ScaleCrop>false</ScaleCrop>
  <HeadingPairs>
    <vt:vector size="8" baseType="variant">
      <vt:variant>
        <vt:lpstr>Fonts Used</vt:lpstr>
      </vt:variant>
      <vt:variant>
        <vt:i4>12</vt:i4>
      </vt:variant>
      <vt:variant>
        <vt:lpstr>Theme</vt:lpstr>
      </vt:variant>
      <vt:variant>
        <vt:i4>7</vt:i4>
      </vt:variant>
      <vt:variant>
        <vt:lpstr>Embedded OLE Servers</vt:lpstr>
      </vt:variant>
      <vt:variant>
        <vt:i4>2</vt:i4>
      </vt:variant>
      <vt:variant>
        <vt:lpstr>Slide Titles</vt:lpstr>
      </vt:variant>
      <vt:variant>
        <vt:i4>31</vt:i4>
      </vt:variant>
    </vt:vector>
  </HeadingPairs>
  <TitlesOfParts>
    <vt:vector size="52" baseType="lpstr">
      <vt:lpstr>Aller</vt:lpstr>
      <vt:lpstr>Arial</vt:lpstr>
      <vt:lpstr>Arial Nova</vt:lpstr>
      <vt:lpstr>Arial Nova Light</vt:lpstr>
      <vt:lpstr>Arial,Sans-Serif</vt:lpstr>
      <vt:lpstr>Calibri</vt:lpstr>
      <vt:lpstr>Calibri Light</vt:lpstr>
      <vt:lpstr>Franklin Gothic Book</vt:lpstr>
      <vt:lpstr>Optima LT Std Medium</vt:lpstr>
      <vt:lpstr>Rockwell</vt:lpstr>
      <vt:lpstr>Segoe UI</vt:lpstr>
      <vt:lpstr>Wingdings 2</vt:lpstr>
      <vt:lpstr>Office Theme</vt:lpstr>
      <vt:lpstr>DIR is IT Design</vt:lpstr>
      <vt:lpstr>1_Office Theme</vt:lpstr>
      <vt:lpstr>Simple Dark</vt:lpstr>
      <vt:lpstr>1_Simple Dark</vt:lpstr>
      <vt:lpstr>Minnesota</vt:lpstr>
      <vt:lpstr>SlateVTI</vt:lpstr>
      <vt:lpstr>Document</vt:lpstr>
      <vt:lpstr>Worksheet</vt:lpstr>
      <vt:lpstr>ACOP February Training Meeting</vt:lpstr>
      <vt:lpstr>Today’s Agenda</vt:lpstr>
      <vt:lpstr>Voluntary Product Accessibility Template (VPAT™)Training  Michele Van Doozer Senior Accessibility Program Manager Oracle Past Chair of the Accessibility Committee at ITI</vt:lpstr>
      <vt:lpstr>Goal Of The Training</vt:lpstr>
      <vt:lpstr>Modules </vt:lpstr>
      <vt:lpstr>Resources</vt:lpstr>
      <vt:lpstr>ACRs &amp; VPATS - Minnesota</vt:lpstr>
      <vt:lpstr>Challenges</vt:lpstr>
      <vt:lpstr>Streamlined process (currently in development)</vt:lpstr>
      <vt:lpstr>VPAT Scoring Rubric</vt:lpstr>
      <vt:lpstr>Refining ACR's and VPAT Session:  Feb 9, 2021 IT Accessibility Community Meeting </vt:lpstr>
      <vt:lpstr>Texas DIR Initial Scoring Criteria used for EIR Accessibility Preliminary Review for Cooperative Contracts* </vt:lpstr>
      <vt:lpstr>Initial solicitation scoring example for integrated solution (multiple assessment tools) </vt:lpstr>
      <vt:lpstr>When vendor accessibility submissions are “questionable” - follow up with questions </vt:lpstr>
      <vt:lpstr>Project Management Considerations for ICT Accessibility in Development Contracts</vt:lpstr>
      <vt:lpstr>How to score an ACR</vt:lpstr>
      <vt:lpstr>We want accessible products</vt:lpstr>
      <vt:lpstr>How big is the challenge?</vt:lpstr>
      <vt:lpstr>A Riddle</vt:lpstr>
      <vt:lpstr>What we use</vt:lpstr>
      <vt:lpstr>What we need</vt:lpstr>
      <vt:lpstr>A potential solution</vt:lpstr>
      <vt:lpstr>Step 1 &amp; 2 of a potential ACR evaluation process</vt:lpstr>
      <vt:lpstr>Step 3 and 4 of a potential ACR evaluation process</vt:lpstr>
      <vt:lpstr>Step 5 and conclusion of a potential ACR evaluation process</vt:lpstr>
      <vt:lpstr> NASA Section 508 Program: Focus on Obtaining and Evaluation Accessibility Conformance Reports  February 2021</vt:lpstr>
      <vt:lpstr>Acquisition Overview</vt:lpstr>
      <vt:lpstr>NASA ACR Review</vt:lpstr>
      <vt:lpstr>Industry Outreach Program</vt:lpstr>
      <vt:lpstr>Accomplishments</vt:lpstr>
      <vt:lpstr>Plans for 2021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logo_powerpoints</dc:title>
  <dc:creator>mvandooz</dc:creator>
  <cp:lastModifiedBy>MichaelDHorton</cp:lastModifiedBy>
  <cp:revision>66</cp:revision>
  <dcterms:created xsi:type="dcterms:W3CDTF">2019-09-11T18:28:34Z</dcterms:created>
  <dcterms:modified xsi:type="dcterms:W3CDTF">2021-02-09T17:10:52Z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2019-08-12T00:00:00Z</vt:filetime>
  </property>
  <property fmtid="{D5CDD505-2E9C-101B-9397-08002B2CF9AE}" pid="3" name="Creator">
    <vt:lpwstr>Adobe Illustrator CC 23.0 (Macintosh)</vt:lpwstr>
  </property>
  <property fmtid="{D5CDD505-2E9C-101B-9397-08002B2CF9AE}" pid="4" name="LastSaved">
    <vt:filetime>2019-09-11T00:00:00Z</vt:filetime>
  </property>
</Properties>
</file>