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  <p:sldMasterId id="2147483651" r:id="rId2"/>
  </p:sldMasterIdLst>
  <p:notesMasterIdLst>
    <p:notesMasterId r:id="rId8"/>
  </p:notesMasterIdLst>
  <p:sldIdLst>
    <p:sldId id="256" r:id="rId3"/>
    <p:sldId id="261" r:id="rId4"/>
    <p:sldId id="258" r:id="rId5"/>
    <p:sldId id="259" r:id="rId6"/>
    <p:sldId id="262" r:id="rId7"/>
  </p:sldIdLst>
  <p:sldSz cx="12192000" cy="6858000"/>
  <p:notesSz cx="7010400" cy="92964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14" roundtripDataSignature="AMtx7miqgGVw2oa+8993I+jqBGvzHq759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538"/>
    <p:restoredTop sz="94647"/>
  </p:normalViewPr>
  <p:slideViewPr>
    <p:cSldViewPr snapToGrid="0">
      <p:cViewPr varScale="1">
        <p:scale>
          <a:sx n="62" d="100"/>
          <a:sy n="62" d="100"/>
        </p:scale>
        <p:origin x="84" y="5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00" d="100"/>
          <a:sy n="100" d="100"/>
        </p:scale>
        <p:origin x="0" y="0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4" Type="http://schemas.openxmlformats.org/officeDocument/2006/relationships/slide" Target="slides/slide2.xml"/><Relationship Id="rId14" Type="http://customschemas.google.com/relationships/presentationmetadata" Target="meta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2" y="2"/>
            <a:ext cx="3038475" cy="4651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50" tIns="46575" rIns="93150" bIns="46575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970338" y="2"/>
            <a:ext cx="3038475" cy="4651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50" tIns="46575" rIns="93150" bIns="46575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406400" y="696913"/>
            <a:ext cx="61976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701676" y="4416425"/>
            <a:ext cx="5607050" cy="4183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50" tIns="46575" rIns="93150" bIns="46575" anchor="t" anchorCtr="0">
            <a:noAutofit/>
          </a:bodyPr>
          <a:lstStyle>
            <a:lvl1pPr marL="457200" marR="0" lvl="0" indent="-228600" algn="l" rtl="0">
              <a:spcBef>
                <a:spcPts val="480"/>
              </a:spcBef>
              <a:spcAft>
                <a:spcPts val="0"/>
              </a:spcAft>
              <a:buSzPts val="1400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480"/>
              </a:spcBef>
              <a:spcAft>
                <a:spcPts val="0"/>
              </a:spcAft>
              <a:buSzPts val="1400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480"/>
              </a:spcBef>
              <a:spcAft>
                <a:spcPts val="0"/>
              </a:spcAft>
              <a:buSzPts val="1400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spcBef>
                <a:spcPts val="480"/>
              </a:spcBef>
              <a:spcAft>
                <a:spcPts val="0"/>
              </a:spcAft>
              <a:buSzPts val="1400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spcBef>
                <a:spcPts val="480"/>
              </a:spcBef>
              <a:spcAft>
                <a:spcPts val="0"/>
              </a:spcAft>
              <a:buSzPts val="1400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2" y="8829675"/>
            <a:ext cx="3038475" cy="4651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50" tIns="46575" rIns="93150" bIns="46575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50" tIns="46575" rIns="93150" bIns="46575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84" name="Google Shape;84;p1:notes"/>
          <p:cNvSpPr txBox="1">
            <a:spLocks noGrp="1"/>
          </p:cNvSpPr>
          <p:nvPr>
            <p:ph type="body" idx="1"/>
          </p:nvPr>
        </p:nvSpPr>
        <p:spPr>
          <a:xfrm>
            <a:off x="701676" y="4416425"/>
            <a:ext cx="5607050" cy="4183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50" tIns="46575" rIns="93150" bIns="4657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5" name="Google Shape;85;p1:notes"/>
          <p:cNvSpPr txBox="1">
            <a:spLocks noGrp="1"/>
          </p:cNvSpPr>
          <p:nvPr>
            <p:ph type="sldNum" idx="12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50" tIns="46575" rIns="93150" bIns="4657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>
  <p:cSld name="Title Slide"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4"/>
          <p:cNvSpPr txBox="1">
            <a:spLocks noGrp="1"/>
          </p:cNvSpPr>
          <p:nvPr>
            <p:ph type="title"/>
          </p:nvPr>
        </p:nvSpPr>
        <p:spPr>
          <a:xfrm>
            <a:off x="533400" y="402449"/>
            <a:ext cx="100584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Arial"/>
              <a:buNone/>
              <a:defRPr sz="4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7" name="Google Shape;17;p4"/>
          <p:cNvSpPr txBox="1">
            <a:spLocks noGrp="1"/>
          </p:cNvSpPr>
          <p:nvPr>
            <p:ph type="body" idx="1"/>
          </p:nvPr>
        </p:nvSpPr>
        <p:spPr>
          <a:xfrm>
            <a:off x="533400" y="1891357"/>
            <a:ext cx="10058400" cy="106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marR="0" lvl="0" indent="-228600" algn="l" rtl="0"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1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2"/>
          </p:nvPr>
        </p:nvSpPr>
        <p:spPr>
          <a:xfrm>
            <a:off x="533400" y="3124200"/>
            <a:ext cx="5711825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marR="0" lvl="0" indent="-228600" algn="l" rtl="0"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None/>
              <a:defRPr sz="3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19" name="Google Shape;19;p4" descr="GSA Starmark logo"/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6373042" y="3098800"/>
            <a:ext cx="939800" cy="939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Google Shape;20;p4" descr="Seal of the CIO Council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602790" y="3059817"/>
            <a:ext cx="979610" cy="978070"/>
          </a:xfrm>
          <a:prstGeom prst="rect">
            <a:avLst/>
          </a:prstGeom>
          <a:noFill/>
          <a:ln>
            <a:noFill/>
          </a:ln>
        </p:spPr>
      </p:pic>
      <p:sp>
        <p:nvSpPr>
          <p:cNvPr id="21" name="Google Shape;21;p4"/>
          <p:cNvSpPr txBox="1">
            <a:spLocks noGrp="1"/>
          </p:cNvSpPr>
          <p:nvPr>
            <p:ph type="body" idx="3"/>
          </p:nvPr>
        </p:nvSpPr>
        <p:spPr>
          <a:xfrm>
            <a:off x="533400" y="6115359"/>
            <a:ext cx="110490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marR="0" lvl="0" indent="-228600" algn="l" rtl="0">
              <a:spcBef>
                <a:spcPts val="480"/>
              </a:spcBef>
              <a:spcAft>
                <a:spcPts val="0"/>
              </a:spcAft>
              <a:buClr>
                <a:srgbClr val="006197"/>
              </a:buClr>
              <a:buSzPts val="2400"/>
              <a:buFont typeface="Arial"/>
              <a:buNone/>
              <a:defRPr sz="2400" b="1" i="1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" name="Google Shape;22;p4"/>
          <p:cNvSpPr txBox="1">
            <a:spLocks noGrp="1"/>
          </p:cNvSpPr>
          <p:nvPr>
            <p:ph type="body" idx="4"/>
          </p:nvPr>
        </p:nvSpPr>
        <p:spPr>
          <a:xfrm>
            <a:off x="533400" y="4857736"/>
            <a:ext cx="11049000" cy="12425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marR="0" lvl="0" indent="-228600" algn="l" rtl="0">
              <a:spcBef>
                <a:spcPts val="880"/>
              </a:spcBef>
              <a:spcAft>
                <a:spcPts val="0"/>
              </a:spcAft>
              <a:buClr>
                <a:srgbClr val="006197"/>
              </a:buClr>
              <a:buSzPts val="4400"/>
              <a:buFont typeface="Arial"/>
              <a:buNone/>
              <a:defRPr sz="4400" b="1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72D7D78-FB86-634D-B31E-D401BDEC35FD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432443" y="3124551"/>
            <a:ext cx="906146" cy="91369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2259BBE3-AF25-4445-B61D-803E3AD6E12D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8458190" y="3133905"/>
            <a:ext cx="999251" cy="91598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A4497C38-6E33-8540-9E0C-008F2B60D395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9571328" y="3132310"/>
            <a:ext cx="917575" cy="91757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 No Logos">
  <p:cSld name="Title Slide No Logos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7"/>
          <p:cNvSpPr txBox="1">
            <a:spLocks noGrp="1"/>
          </p:cNvSpPr>
          <p:nvPr>
            <p:ph type="title"/>
          </p:nvPr>
        </p:nvSpPr>
        <p:spPr>
          <a:xfrm>
            <a:off x="533400" y="402449"/>
            <a:ext cx="100584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Arial"/>
              <a:buNone/>
              <a:defRPr sz="4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 dirty="0"/>
          </a:p>
        </p:txBody>
      </p:sp>
      <p:sp>
        <p:nvSpPr>
          <p:cNvPr id="25" name="Google Shape;25;p7"/>
          <p:cNvSpPr txBox="1">
            <a:spLocks noGrp="1"/>
          </p:cNvSpPr>
          <p:nvPr>
            <p:ph type="body" idx="1"/>
          </p:nvPr>
        </p:nvSpPr>
        <p:spPr>
          <a:xfrm>
            <a:off x="533400" y="1891357"/>
            <a:ext cx="10058400" cy="106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marR="0" lvl="0" indent="-228600" algn="l" rtl="0"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1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26" name="Google Shape;26;p7"/>
          <p:cNvSpPr txBox="1">
            <a:spLocks noGrp="1"/>
          </p:cNvSpPr>
          <p:nvPr>
            <p:ph type="body" idx="2"/>
          </p:nvPr>
        </p:nvSpPr>
        <p:spPr>
          <a:xfrm>
            <a:off x="533400" y="3124200"/>
            <a:ext cx="5711825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marR="0" lvl="0" indent="-228600" algn="l" rtl="0"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None/>
              <a:defRPr sz="3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27" name="Google Shape;27;p7"/>
          <p:cNvSpPr txBox="1">
            <a:spLocks noGrp="1"/>
          </p:cNvSpPr>
          <p:nvPr>
            <p:ph type="body" idx="3"/>
          </p:nvPr>
        </p:nvSpPr>
        <p:spPr>
          <a:xfrm>
            <a:off x="533400" y="6115359"/>
            <a:ext cx="110490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marR="0" lvl="0" indent="-228600" algn="l" rtl="0">
              <a:spcBef>
                <a:spcPts val="480"/>
              </a:spcBef>
              <a:spcAft>
                <a:spcPts val="0"/>
              </a:spcAft>
              <a:buClr>
                <a:srgbClr val="006197"/>
              </a:buClr>
              <a:buSzPts val="2400"/>
              <a:buFont typeface="Arial"/>
              <a:buNone/>
              <a:defRPr sz="2400" b="1" i="1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28" name="Google Shape;28;p7"/>
          <p:cNvSpPr txBox="1">
            <a:spLocks noGrp="1"/>
          </p:cNvSpPr>
          <p:nvPr>
            <p:ph type="body" idx="4"/>
          </p:nvPr>
        </p:nvSpPr>
        <p:spPr>
          <a:xfrm>
            <a:off x="533400" y="4857736"/>
            <a:ext cx="11049000" cy="12425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marR="0" lvl="0" indent="-228600" algn="l" rtl="0">
              <a:spcBef>
                <a:spcPts val="880"/>
              </a:spcBef>
              <a:spcAft>
                <a:spcPts val="0"/>
              </a:spcAft>
              <a:buClr>
                <a:srgbClr val="006197"/>
              </a:buClr>
              <a:buSzPts val="4400"/>
              <a:buFont typeface="Arial"/>
              <a:buNone/>
              <a:defRPr sz="4400" b="1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>
  <p:cSld name="Title and Content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6"/>
          <p:cNvSpPr txBox="1">
            <a:spLocks noGrp="1"/>
          </p:cNvSpPr>
          <p:nvPr>
            <p:ph type="title"/>
          </p:nvPr>
        </p:nvSpPr>
        <p:spPr>
          <a:xfrm>
            <a:off x="457200" y="317405"/>
            <a:ext cx="1051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0" anchor="t" anchorCtr="0">
            <a:sp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7" name="Google Shape;37;p6"/>
          <p:cNvSpPr txBox="1">
            <a:spLocks noGrp="1"/>
          </p:cNvSpPr>
          <p:nvPr>
            <p:ph type="body" idx="1"/>
          </p:nvPr>
        </p:nvSpPr>
        <p:spPr>
          <a:xfrm>
            <a:off x="457200" y="1371600"/>
            <a:ext cx="11277600" cy="49377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0640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6197"/>
              </a:buClr>
              <a:buSzPts val="2800"/>
              <a:buFont typeface="Noto Sans Symbols"/>
              <a:buChar char="▪"/>
              <a:defRPr sz="2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9370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6197"/>
              </a:buClr>
              <a:buSzPts val="2600"/>
              <a:buFont typeface="Noto Sans Symbols"/>
              <a:buChar char="▪"/>
              <a:defRPr sz="26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650"/>
              </a:spcBef>
              <a:spcAft>
                <a:spcPts val="0"/>
              </a:spcAft>
              <a:buClr>
                <a:srgbClr val="006197"/>
              </a:buClr>
              <a:buSzPts val="2400"/>
              <a:buFont typeface="Noto Sans Symbols"/>
              <a:buChar char="▪"/>
              <a:defRPr sz="24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6197"/>
              </a:buClr>
              <a:buSzPts val="2400"/>
              <a:buFont typeface="Noto Sans Symbols"/>
              <a:buChar char="▪"/>
              <a:defRPr sz="24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81000" algn="l" rtl="0">
              <a:lnSpc>
                <a:spcPct val="100000"/>
              </a:lnSpc>
              <a:spcBef>
                <a:spcPts val="720"/>
              </a:spcBef>
              <a:spcAft>
                <a:spcPts val="0"/>
              </a:spcAft>
              <a:buClr>
                <a:srgbClr val="006197"/>
              </a:buClr>
              <a:buSzPts val="2400"/>
              <a:buFont typeface="Noto Sans Symbols"/>
              <a:buChar char="▪"/>
              <a:defRPr sz="24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5000"/>
              </a:lnSpc>
              <a:spcBef>
                <a:spcPts val="72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5000"/>
              </a:lnSpc>
              <a:spcBef>
                <a:spcPts val="54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5000"/>
              </a:lnSpc>
              <a:spcBef>
                <a:spcPts val="54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5000"/>
              </a:lnSpc>
              <a:spcBef>
                <a:spcPts val="540"/>
              </a:spcBef>
              <a:spcAft>
                <a:spcPts val="54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8" name="Google Shape;38;p6"/>
          <p:cNvSpPr txBox="1">
            <a:spLocks noGrp="1"/>
          </p:cNvSpPr>
          <p:nvPr>
            <p:ph type="sldNum" idx="12"/>
          </p:nvPr>
        </p:nvSpPr>
        <p:spPr>
          <a:xfrm>
            <a:off x="11465983" y="6492240"/>
            <a:ext cx="268817" cy="1828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2 Content Columns">
  <p:cSld name="Title and 2 Content Columns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8"/>
          <p:cNvSpPr txBox="1">
            <a:spLocks noGrp="1"/>
          </p:cNvSpPr>
          <p:nvPr>
            <p:ph type="title"/>
          </p:nvPr>
        </p:nvSpPr>
        <p:spPr>
          <a:xfrm>
            <a:off x="457200" y="317405"/>
            <a:ext cx="1051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0" anchor="t" anchorCtr="0">
            <a:sp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41" name="Google Shape;41;p8"/>
          <p:cNvSpPr txBox="1">
            <a:spLocks noGrp="1"/>
          </p:cNvSpPr>
          <p:nvPr>
            <p:ph type="body" idx="1"/>
          </p:nvPr>
        </p:nvSpPr>
        <p:spPr>
          <a:xfrm>
            <a:off x="457200" y="1371600"/>
            <a:ext cx="5486400" cy="49377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0640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6197"/>
              </a:buClr>
              <a:buSzPts val="2800"/>
              <a:buFont typeface="Noto Sans Symbols"/>
              <a:buChar char="▪"/>
              <a:defRPr sz="2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9370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6197"/>
              </a:buClr>
              <a:buSzPts val="2600"/>
              <a:buFont typeface="Noto Sans Symbols"/>
              <a:buChar char="▪"/>
              <a:defRPr sz="26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650"/>
              </a:spcBef>
              <a:spcAft>
                <a:spcPts val="0"/>
              </a:spcAft>
              <a:buClr>
                <a:srgbClr val="006197"/>
              </a:buClr>
              <a:buSzPts val="2400"/>
              <a:buFont typeface="Noto Sans Symbols"/>
              <a:buChar char="▪"/>
              <a:defRPr sz="24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6197"/>
              </a:buClr>
              <a:buSzPts val="2400"/>
              <a:buFont typeface="Noto Sans Symbols"/>
              <a:buChar char="▪"/>
              <a:defRPr sz="24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81000" algn="l" rtl="0">
              <a:lnSpc>
                <a:spcPct val="100000"/>
              </a:lnSpc>
              <a:spcBef>
                <a:spcPts val="720"/>
              </a:spcBef>
              <a:spcAft>
                <a:spcPts val="0"/>
              </a:spcAft>
              <a:buClr>
                <a:srgbClr val="006197"/>
              </a:buClr>
              <a:buSzPts val="2400"/>
              <a:buFont typeface="Noto Sans Symbols"/>
              <a:buChar char="▪"/>
              <a:defRPr sz="24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5000"/>
              </a:lnSpc>
              <a:spcBef>
                <a:spcPts val="72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5000"/>
              </a:lnSpc>
              <a:spcBef>
                <a:spcPts val="54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5000"/>
              </a:lnSpc>
              <a:spcBef>
                <a:spcPts val="54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5000"/>
              </a:lnSpc>
              <a:spcBef>
                <a:spcPts val="540"/>
              </a:spcBef>
              <a:spcAft>
                <a:spcPts val="54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42" name="Google Shape;42;p8"/>
          <p:cNvSpPr txBox="1">
            <a:spLocks noGrp="1"/>
          </p:cNvSpPr>
          <p:nvPr>
            <p:ph type="body" idx="2"/>
          </p:nvPr>
        </p:nvSpPr>
        <p:spPr>
          <a:xfrm>
            <a:off x="6248400" y="1371600"/>
            <a:ext cx="5486400" cy="495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0640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6197"/>
              </a:buClr>
              <a:buSzPts val="2800"/>
              <a:buFont typeface="Noto Sans Symbols"/>
              <a:buChar char="▪"/>
              <a:defRPr sz="2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9370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6197"/>
              </a:buClr>
              <a:buSzPts val="2600"/>
              <a:buFont typeface="Noto Sans Symbols"/>
              <a:buChar char="▪"/>
              <a:defRPr sz="26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650"/>
              </a:spcBef>
              <a:spcAft>
                <a:spcPts val="0"/>
              </a:spcAft>
              <a:buClr>
                <a:srgbClr val="006197"/>
              </a:buClr>
              <a:buSzPts val="2400"/>
              <a:buFont typeface="Noto Sans Symbols"/>
              <a:buChar char="▪"/>
              <a:defRPr sz="24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6197"/>
              </a:buClr>
              <a:buSzPts val="2400"/>
              <a:buFont typeface="Noto Sans Symbols"/>
              <a:buChar char="▪"/>
              <a:defRPr sz="24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81000" algn="l" rtl="0">
              <a:lnSpc>
                <a:spcPct val="100000"/>
              </a:lnSpc>
              <a:spcBef>
                <a:spcPts val="720"/>
              </a:spcBef>
              <a:spcAft>
                <a:spcPts val="0"/>
              </a:spcAft>
              <a:buClr>
                <a:srgbClr val="006197"/>
              </a:buClr>
              <a:buSzPts val="2400"/>
              <a:buFont typeface="Noto Sans Symbols"/>
              <a:buChar char="▪"/>
              <a:defRPr sz="24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5000"/>
              </a:lnSpc>
              <a:spcBef>
                <a:spcPts val="72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5000"/>
              </a:lnSpc>
              <a:spcBef>
                <a:spcPts val="54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5000"/>
              </a:lnSpc>
              <a:spcBef>
                <a:spcPts val="54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5000"/>
              </a:lnSpc>
              <a:spcBef>
                <a:spcPts val="540"/>
              </a:spcBef>
              <a:spcAft>
                <a:spcPts val="54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3" name="Google Shape;43;p8"/>
          <p:cNvSpPr txBox="1">
            <a:spLocks noGrp="1"/>
          </p:cNvSpPr>
          <p:nvPr>
            <p:ph type="sldNum" idx="12"/>
          </p:nvPr>
        </p:nvSpPr>
        <p:spPr>
          <a:xfrm>
            <a:off x="11465983" y="6492240"/>
            <a:ext cx="268817" cy="1828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2 Content Columns + Headings">
  <p:cSld name="Title and 2 Content Columns + Headings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9"/>
          <p:cNvSpPr txBox="1">
            <a:spLocks noGrp="1"/>
          </p:cNvSpPr>
          <p:nvPr>
            <p:ph type="title"/>
          </p:nvPr>
        </p:nvSpPr>
        <p:spPr>
          <a:xfrm>
            <a:off x="457200" y="317405"/>
            <a:ext cx="1051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0" anchor="t" anchorCtr="0">
            <a:sp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9"/>
          <p:cNvSpPr txBox="1">
            <a:spLocks noGrp="1"/>
          </p:cNvSpPr>
          <p:nvPr>
            <p:ph type="body" idx="1"/>
          </p:nvPr>
        </p:nvSpPr>
        <p:spPr>
          <a:xfrm>
            <a:off x="457200" y="1371600"/>
            <a:ext cx="5486400" cy="76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28376D"/>
              </a:buClr>
              <a:buSzPts val="2800"/>
              <a:buFont typeface="Noto Sans Symbols"/>
              <a:buChar char="▪"/>
              <a:defRPr sz="2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28376D"/>
              </a:buClr>
              <a:buSzPts val="2000"/>
              <a:buFont typeface="Noto Sans Symbols"/>
              <a:buChar char="▪"/>
              <a:defRPr sz="20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8376D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95000"/>
              </a:lnSpc>
              <a:spcBef>
                <a:spcPts val="450"/>
              </a:spcBef>
              <a:spcAft>
                <a:spcPts val="0"/>
              </a:spcAft>
              <a:buClr>
                <a:srgbClr val="28376D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95000"/>
              </a:lnSpc>
              <a:spcBef>
                <a:spcPts val="540"/>
              </a:spcBef>
              <a:spcAft>
                <a:spcPts val="0"/>
              </a:spcAft>
              <a:buClr>
                <a:srgbClr val="28376D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5000"/>
              </a:lnSpc>
              <a:spcBef>
                <a:spcPts val="54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5000"/>
              </a:lnSpc>
              <a:spcBef>
                <a:spcPts val="54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5000"/>
              </a:lnSpc>
              <a:spcBef>
                <a:spcPts val="54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5000"/>
              </a:lnSpc>
              <a:spcBef>
                <a:spcPts val="540"/>
              </a:spcBef>
              <a:spcAft>
                <a:spcPts val="54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7" name="Google Shape;47;p9"/>
          <p:cNvSpPr txBox="1">
            <a:spLocks noGrp="1"/>
          </p:cNvSpPr>
          <p:nvPr>
            <p:ph type="body" idx="2"/>
          </p:nvPr>
        </p:nvSpPr>
        <p:spPr>
          <a:xfrm>
            <a:off x="457200" y="2286000"/>
            <a:ext cx="5486400" cy="40233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0640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6197"/>
              </a:buClr>
              <a:buSzPts val="2800"/>
              <a:buFont typeface="Noto Sans Symbols"/>
              <a:buChar char="▪"/>
              <a:defRPr sz="2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9370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6197"/>
              </a:buClr>
              <a:buSzPts val="2600"/>
              <a:buFont typeface="Noto Sans Symbols"/>
              <a:buChar char="▪"/>
              <a:defRPr sz="26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650"/>
              </a:spcBef>
              <a:spcAft>
                <a:spcPts val="0"/>
              </a:spcAft>
              <a:buClr>
                <a:srgbClr val="006197"/>
              </a:buClr>
              <a:buSzPts val="2400"/>
              <a:buFont typeface="Noto Sans Symbols"/>
              <a:buChar char="▪"/>
              <a:defRPr sz="24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6197"/>
              </a:buClr>
              <a:buSzPts val="2400"/>
              <a:buFont typeface="Noto Sans Symbols"/>
              <a:buChar char="▪"/>
              <a:defRPr sz="24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81000" algn="l" rtl="0">
              <a:lnSpc>
                <a:spcPct val="100000"/>
              </a:lnSpc>
              <a:spcBef>
                <a:spcPts val="720"/>
              </a:spcBef>
              <a:spcAft>
                <a:spcPts val="0"/>
              </a:spcAft>
              <a:buClr>
                <a:srgbClr val="006197"/>
              </a:buClr>
              <a:buSzPts val="2400"/>
              <a:buFont typeface="Noto Sans Symbols"/>
              <a:buChar char="▪"/>
              <a:defRPr sz="24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5000"/>
              </a:lnSpc>
              <a:spcBef>
                <a:spcPts val="72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5000"/>
              </a:lnSpc>
              <a:spcBef>
                <a:spcPts val="54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5000"/>
              </a:lnSpc>
              <a:spcBef>
                <a:spcPts val="54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5000"/>
              </a:lnSpc>
              <a:spcBef>
                <a:spcPts val="540"/>
              </a:spcBef>
              <a:spcAft>
                <a:spcPts val="54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8" name="Google Shape;48;p9"/>
          <p:cNvSpPr txBox="1">
            <a:spLocks noGrp="1"/>
          </p:cNvSpPr>
          <p:nvPr>
            <p:ph type="body" idx="3"/>
          </p:nvPr>
        </p:nvSpPr>
        <p:spPr>
          <a:xfrm>
            <a:off x="6250806" y="1371600"/>
            <a:ext cx="5486400" cy="76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marR="0" lvl="0" indent="-228600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28376D"/>
              </a:buClr>
              <a:buSzPts val="2800"/>
              <a:buFont typeface="Noto Sans Symbols"/>
              <a:buNone/>
              <a:defRPr sz="2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28376D"/>
              </a:buClr>
              <a:buSzPts val="2000"/>
              <a:buFont typeface="Noto Sans Symbols"/>
              <a:buChar char="▪"/>
              <a:defRPr sz="20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8376D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95000"/>
              </a:lnSpc>
              <a:spcBef>
                <a:spcPts val="450"/>
              </a:spcBef>
              <a:spcAft>
                <a:spcPts val="0"/>
              </a:spcAft>
              <a:buClr>
                <a:srgbClr val="28376D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95000"/>
              </a:lnSpc>
              <a:spcBef>
                <a:spcPts val="540"/>
              </a:spcBef>
              <a:spcAft>
                <a:spcPts val="0"/>
              </a:spcAft>
              <a:buClr>
                <a:srgbClr val="28376D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5000"/>
              </a:lnSpc>
              <a:spcBef>
                <a:spcPts val="54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5000"/>
              </a:lnSpc>
              <a:spcBef>
                <a:spcPts val="54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5000"/>
              </a:lnSpc>
              <a:spcBef>
                <a:spcPts val="54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5000"/>
              </a:lnSpc>
              <a:spcBef>
                <a:spcPts val="540"/>
              </a:spcBef>
              <a:spcAft>
                <a:spcPts val="54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9" name="Google Shape;49;p9"/>
          <p:cNvSpPr txBox="1">
            <a:spLocks noGrp="1"/>
          </p:cNvSpPr>
          <p:nvPr>
            <p:ph type="body" idx="4"/>
          </p:nvPr>
        </p:nvSpPr>
        <p:spPr>
          <a:xfrm>
            <a:off x="6248400" y="2286000"/>
            <a:ext cx="5486400" cy="403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0640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6197"/>
              </a:buClr>
              <a:buSzPts val="2800"/>
              <a:buFont typeface="Noto Sans Symbols"/>
              <a:buChar char="▪"/>
              <a:defRPr sz="2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9370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6197"/>
              </a:buClr>
              <a:buSzPts val="2600"/>
              <a:buFont typeface="Noto Sans Symbols"/>
              <a:buChar char="▪"/>
              <a:defRPr sz="26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650"/>
              </a:spcBef>
              <a:spcAft>
                <a:spcPts val="0"/>
              </a:spcAft>
              <a:buClr>
                <a:srgbClr val="006197"/>
              </a:buClr>
              <a:buSzPts val="2400"/>
              <a:buFont typeface="Noto Sans Symbols"/>
              <a:buChar char="▪"/>
              <a:defRPr sz="24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6197"/>
              </a:buClr>
              <a:buSzPts val="2400"/>
              <a:buFont typeface="Noto Sans Symbols"/>
              <a:buChar char="▪"/>
              <a:defRPr sz="24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81000" algn="l" rtl="0">
              <a:lnSpc>
                <a:spcPct val="100000"/>
              </a:lnSpc>
              <a:spcBef>
                <a:spcPts val="720"/>
              </a:spcBef>
              <a:spcAft>
                <a:spcPts val="0"/>
              </a:spcAft>
              <a:buClr>
                <a:srgbClr val="006197"/>
              </a:buClr>
              <a:buSzPts val="2400"/>
              <a:buFont typeface="Noto Sans Symbols"/>
              <a:buChar char="▪"/>
              <a:defRPr sz="24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5000"/>
              </a:lnSpc>
              <a:spcBef>
                <a:spcPts val="72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5000"/>
              </a:lnSpc>
              <a:spcBef>
                <a:spcPts val="54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5000"/>
              </a:lnSpc>
              <a:spcBef>
                <a:spcPts val="54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5000"/>
              </a:lnSpc>
              <a:spcBef>
                <a:spcPts val="540"/>
              </a:spcBef>
              <a:spcAft>
                <a:spcPts val="54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0" name="Google Shape;50;p9"/>
          <p:cNvSpPr txBox="1">
            <a:spLocks noGrp="1"/>
          </p:cNvSpPr>
          <p:nvPr>
            <p:ph type="sldNum" idx="12"/>
          </p:nvPr>
        </p:nvSpPr>
        <p:spPr>
          <a:xfrm>
            <a:off x="11465983" y="6492240"/>
            <a:ext cx="268817" cy="1828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3 Content Columns">
  <p:cSld name="Title and 3 Content Columns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10"/>
          <p:cNvSpPr txBox="1">
            <a:spLocks noGrp="1"/>
          </p:cNvSpPr>
          <p:nvPr>
            <p:ph type="title"/>
          </p:nvPr>
        </p:nvSpPr>
        <p:spPr>
          <a:xfrm>
            <a:off x="457200" y="317405"/>
            <a:ext cx="1051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0" anchor="t" anchorCtr="0">
            <a:sp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10"/>
          <p:cNvSpPr txBox="1">
            <a:spLocks noGrp="1"/>
          </p:cNvSpPr>
          <p:nvPr>
            <p:ph type="body" idx="1"/>
          </p:nvPr>
        </p:nvSpPr>
        <p:spPr>
          <a:xfrm>
            <a:off x="457200" y="1371600"/>
            <a:ext cx="3474720" cy="49377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0640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6197"/>
              </a:buClr>
              <a:buSzPts val="2800"/>
              <a:buFont typeface="Noto Sans Symbols"/>
              <a:buChar char="▪"/>
              <a:defRPr sz="2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9370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6197"/>
              </a:buClr>
              <a:buSzPts val="2600"/>
              <a:buFont typeface="Noto Sans Symbols"/>
              <a:buChar char="▪"/>
              <a:defRPr sz="26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650"/>
              </a:spcBef>
              <a:spcAft>
                <a:spcPts val="0"/>
              </a:spcAft>
              <a:buClr>
                <a:srgbClr val="006197"/>
              </a:buClr>
              <a:buSzPts val="2400"/>
              <a:buFont typeface="Noto Sans Symbols"/>
              <a:buChar char="▪"/>
              <a:defRPr sz="24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6197"/>
              </a:buClr>
              <a:buSzPts val="2400"/>
              <a:buFont typeface="Noto Sans Symbols"/>
              <a:buChar char="▪"/>
              <a:defRPr sz="24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81000" algn="l" rtl="0">
              <a:lnSpc>
                <a:spcPct val="100000"/>
              </a:lnSpc>
              <a:spcBef>
                <a:spcPts val="720"/>
              </a:spcBef>
              <a:spcAft>
                <a:spcPts val="0"/>
              </a:spcAft>
              <a:buClr>
                <a:srgbClr val="006197"/>
              </a:buClr>
              <a:buSzPts val="2400"/>
              <a:buFont typeface="Noto Sans Symbols"/>
              <a:buChar char="▪"/>
              <a:defRPr sz="24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5000"/>
              </a:lnSpc>
              <a:spcBef>
                <a:spcPts val="72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5000"/>
              </a:lnSpc>
              <a:spcBef>
                <a:spcPts val="54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5000"/>
              </a:lnSpc>
              <a:spcBef>
                <a:spcPts val="54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5000"/>
              </a:lnSpc>
              <a:spcBef>
                <a:spcPts val="540"/>
              </a:spcBef>
              <a:spcAft>
                <a:spcPts val="54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4" name="Google Shape;54;p10"/>
          <p:cNvSpPr txBox="1">
            <a:spLocks noGrp="1"/>
          </p:cNvSpPr>
          <p:nvPr>
            <p:ph type="body" idx="2"/>
          </p:nvPr>
        </p:nvSpPr>
        <p:spPr>
          <a:xfrm>
            <a:off x="4358640" y="1371600"/>
            <a:ext cx="3474720" cy="495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0640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6197"/>
              </a:buClr>
              <a:buSzPts val="2800"/>
              <a:buFont typeface="Noto Sans Symbols"/>
              <a:buChar char="▪"/>
              <a:defRPr sz="2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9370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6197"/>
              </a:buClr>
              <a:buSzPts val="2600"/>
              <a:buFont typeface="Noto Sans Symbols"/>
              <a:buChar char="▪"/>
              <a:defRPr sz="26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650"/>
              </a:spcBef>
              <a:spcAft>
                <a:spcPts val="0"/>
              </a:spcAft>
              <a:buClr>
                <a:srgbClr val="006197"/>
              </a:buClr>
              <a:buSzPts val="2400"/>
              <a:buFont typeface="Noto Sans Symbols"/>
              <a:buChar char="▪"/>
              <a:defRPr sz="24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6197"/>
              </a:buClr>
              <a:buSzPts val="2400"/>
              <a:buFont typeface="Noto Sans Symbols"/>
              <a:buChar char="▪"/>
              <a:defRPr sz="24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81000" algn="l" rtl="0">
              <a:lnSpc>
                <a:spcPct val="100000"/>
              </a:lnSpc>
              <a:spcBef>
                <a:spcPts val="720"/>
              </a:spcBef>
              <a:spcAft>
                <a:spcPts val="0"/>
              </a:spcAft>
              <a:buClr>
                <a:srgbClr val="006197"/>
              </a:buClr>
              <a:buSzPts val="2400"/>
              <a:buFont typeface="Noto Sans Symbols"/>
              <a:buChar char="▪"/>
              <a:defRPr sz="24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5000"/>
              </a:lnSpc>
              <a:spcBef>
                <a:spcPts val="72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5000"/>
              </a:lnSpc>
              <a:spcBef>
                <a:spcPts val="54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5000"/>
              </a:lnSpc>
              <a:spcBef>
                <a:spcPts val="54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5000"/>
              </a:lnSpc>
              <a:spcBef>
                <a:spcPts val="540"/>
              </a:spcBef>
              <a:spcAft>
                <a:spcPts val="54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5" name="Google Shape;55;p10"/>
          <p:cNvSpPr txBox="1">
            <a:spLocks noGrp="1"/>
          </p:cNvSpPr>
          <p:nvPr>
            <p:ph type="body" idx="3"/>
          </p:nvPr>
        </p:nvSpPr>
        <p:spPr>
          <a:xfrm>
            <a:off x="8229600" y="1371600"/>
            <a:ext cx="3474720" cy="495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28376D"/>
              </a:buClr>
              <a:buSzPts val="2800"/>
              <a:buFont typeface="Noto Sans Symbols"/>
              <a:buChar char="▪"/>
              <a:defRPr sz="2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93700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28376D"/>
              </a:buClr>
              <a:buSzPts val="2600"/>
              <a:buFont typeface="Noto Sans Symbols"/>
              <a:buChar char="▪"/>
              <a:defRPr sz="26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650"/>
              </a:spcBef>
              <a:spcAft>
                <a:spcPts val="0"/>
              </a:spcAft>
              <a:buClr>
                <a:srgbClr val="006197"/>
              </a:buClr>
              <a:buSzPts val="2400"/>
              <a:buFont typeface="Noto Sans Symbols"/>
              <a:buChar char="▪"/>
              <a:defRPr sz="24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6197"/>
              </a:buClr>
              <a:buSzPts val="2400"/>
              <a:buFont typeface="Noto Sans Symbols"/>
              <a:buChar char="▪"/>
              <a:defRPr sz="24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81000" algn="l" rtl="0">
              <a:lnSpc>
                <a:spcPct val="100000"/>
              </a:lnSpc>
              <a:spcBef>
                <a:spcPts val="720"/>
              </a:spcBef>
              <a:spcAft>
                <a:spcPts val="0"/>
              </a:spcAft>
              <a:buClr>
                <a:srgbClr val="006197"/>
              </a:buClr>
              <a:buSzPts val="2400"/>
              <a:buFont typeface="Noto Sans Symbols"/>
              <a:buChar char="▪"/>
              <a:defRPr sz="24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5000"/>
              </a:lnSpc>
              <a:spcBef>
                <a:spcPts val="72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5000"/>
              </a:lnSpc>
              <a:spcBef>
                <a:spcPts val="54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5000"/>
              </a:lnSpc>
              <a:spcBef>
                <a:spcPts val="54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5000"/>
              </a:lnSpc>
              <a:spcBef>
                <a:spcPts val="540"/>
              </a:spcBef>
              <a:spcAft>
                <a:spcPts val="54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6" name="Google Shape;56;p10"/>
          <p:cNvSpPr txBox="1">
            <a:spLocks noGrp="1"/>
          </p:cNvSpPr>
          <p:nvPr>
            <p:ph type="sldNum" idx="12"/>
          </p:nvPr>
        </p:nvSpPr>
        <p:spPr>
          <a:xfrm>
            <a:off x="11465983" y="6492240"/>
            <a:ext cx="268817" cy="1828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3 Content Columns + Headings">
  <p:cSld name="Title and 3 Content Columns + Headings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1"/>
          <p:cNvSpPr txBox="1">
            <a:spLocks noGrp="1"/>
          </p:cNvSpPr>
          <p:nvPr>
            <p:ph type="title"/>
          </p:nvPr>
        </p:nvSpPr>
        <p:spPr>
          <a:xfrm>
            <a:off x="457200" y="317405"/>
            <a:ext cx="1051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0" anchor="t" anchorCtr="0">
            <a:sp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11"/>
          <p:cNvSpPr txBox="1">
            <a:spLocks noGrp="1"/>
          </p:cNvSpPr>
          <p:nvPr>
            <p:ph type="body" idx="1"/>
          </p:nvPr>
        </p:nvSpPr>
        <p:spPr>
          <a:xfrm>
            <a:off x="457200" y="1371600"/>
            <a:ext cx="3474720" cy="76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28376D"/>
              </a:buClr>
              <a:buSzPts val="2800"/>
              <a:buFont typeface="Noto Sans Symbols"/>
              <a:buNone/>
              <a:defRPr sz="2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28376D"/>
              </a:buClr>
              <a:buSzPts val="2000"/>
              <a:buFont typeface="Noto Sans Symbols"/>
              <a:buChar char="▪"/>
              <a:defRPr sz="20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8376D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95000"/>
              </a:lnSpc>
              <a:spcBef>
                <a:spcPts val="450"/>
              </a:spcBef>
              <a:spcAft>
                <a:spcPts val="0"/>
              </a:spcAft>
              <a:buClr>
                <a:srgbClr val="28376D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95000"/>
              </a:lnSpc>
              <a:spcBef>
                <a:spcPts val="540"/>
              </a:spcBef>
              <a:spcAft>
                <a:spcPts val="0"/>
              </a:spcAft>
              <a:buClr>
                <a:srgbClr val="28376D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5000"/>
              </a:lnSpc>
              <a:spcBef>
                <a:spcPts val="54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5000"/>
              </a:lnSpc>
              <a:spcBef>
                <a:spcPts val="54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5000"/>
              </a:lnSpc>
              <a:spcBef>
                <a:spcPts val="54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5000"/>
              </a:lnSpc>
              <a:spcBef>
                <a:spcPts val="540"/>
              </a:spcBef>
              <a:spcAft>
                <a:spcPts val="54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0" name="Google Shape;60;p11"/>
          <p:cNvSpPr txBox="1">
            <a:spLocks noGrp="1"/>
          </p:cNvSpPr>
          <p:nvPr>
            <p:ph type="body" idx="2"/>
          </p:nvPr>
        </p:nvSpPr>
        <p:spPr>
          <a:xfrm>
            <a:off x="457200" y="2286000"/>
            <a:ext cx="3474720" cy="40233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0640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6197"/>
              </a:buClr>
              <a:buSzPts val="2800"/>
              <a:buFont typeface="Noto Sans Symbols"/>
              <a:buChar char="▪"/>
              <a:defRPr sz="2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9370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6197"/>
              </a:buClr>
              <a:buSzPts val="2600"/>
              <a:buFont typeface="Noto Sans Symbols"/>
              <a:buChar char="▪"/>
              <a:defRPr sz="26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650"/>
              </a:spcBef>
              <a:spcAft>
                <a:spcPts val="0"/>
              </a:spcAft>
              <a:buClr>
                <a:srgbClr val="006197"/>
              </a:buClr>
              <a:buSzPts val="2400"/>
              <a:buFont typeface="Noto Sans Symbols"/>
              <a:buChar char="▪"/>
              <a:defRPr sz="24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6197"/>
              </a:buClr>
              <a:buSzPts val="2400"/>
              <a:buFont typeface="Noto Sans Symbols"/>
              <a:buChar char="▪"/>
              <a:defRPr sz="24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81000" algn="l" rtl="0">
              <a:lnSpc>
                <a:spcPct val="100000"/>
              </a:lnSpc>
              <a:spcBef>
                <a:spcPts val="720"/>
              </a:spcBef>
              <a:spcAft>
                <a:spcPts val="0"/>
              </a:spcAft>
              <a:buClr>
                <a:srgbClr val="006197"/>
              </a:buClr>
              <a:buSzPts val="2400"/>
              <a:buFont typeface="Noto Sans Symbols"/>
              <a:buChar char="▪"/>
              <a:defRPr sz="24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5000"/>
              </a:lnSpc>
              <a:spcBef>
                <a:spcPts val="72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5000"/>
              </a:lnSpc>
              <a:spcBef>
                <a:spcPts val="54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5000"/>
              </a:lnSpc>
              <a:spcBef>
                <a:spcPts val="54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5000"/>
              </a:lnSpc>
              <a:spcBef>
                <a:spcPts val="540"/>
              </a:spcBef>
              <a:spcAft>
                <a:spcPts val="54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1" name="Google Shape;61;p11"/>
          <p:cNvSpPr txBox="1">
            <a:spLocks noGrp="1"/>
          </p:cNvSpPr>
          <p:nvPr>
            <p:ph type="body" idx="3"/>
          </p:nvPr>
        </p:nvSpPr>
        <p:spPr>
          <a:xfrm>
            <a:off x="4358640" y="1374808"/>
            <a:ext cx="3474720" cy="76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28376D"/>
              </a:buClr>
              <a:buSzPts val="2800"/>
              <a:buFont typeface="Noto Sans Symbols"/>
              <a:buNone/>
              <a:defRPr sz="2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28376D"/>
              </a:buClr>
              <a:buSzPts val="2000"/>
              <a:buFont typeface="Noto Sans Symbols"/>
              <a:buChar char="▪"/>
              <a:defRPr sz="20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8376D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95000"/>
              </a:lnSpc>
              <a:spcBef>
                <a:spcPts val="450"/>
              </a:spcBef>
              <a:spcAft>
                <a:spcPts val="0"/>
              </a:spcAft>
              <a:buClr>
                <a:srgbClr val="28376D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95000"/>
              </a:lnSpc>
              <a:spcBef>
                <a:spcPts val="540"/>
              </a:spcBef>
              <a:spcAft>
                <a:spcPts val="0"/>
              </a:spcAft>
              <a:buClr>
                <a:srgbClr val="28376D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5000"/>
              </a:lnSpc>
              <a:spcBef>
                <a:spcPts val="54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5000"/>
              </a:lnSpc>
              <a:spcBef>
                <a:spcPts val="54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5000"/>
              </a:lnSpc>
              <a:spcBef>
                <a:spcPts val="54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5000"/>
              </a:lnSpc>
              <a:spcBef>
                <a:spcPts val="540"/>
              </a:spcBef>
              <a:spcAft>
                <a:spcPts val="54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2" name="Google Shape;62;p11"/>
          <p:cNvSpPr txBox="1">
            <a:spLocks noGrp="1"/>
          </p:cNvSpPr>
          <p:nvPr>
            <p:ph type="body" idx="4"/>
          </p:nvPr>
        </p:nvSpPr>
        <p:spPr>
          <a:xfrm>
            <a:off x="4358640" y="2286000"/>
            <a:ext cx="3474720" cy="40233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0640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6197"/>
              </a:buClr>
              <a:buSzPts val="2800"/>
              <a:buFont typeface="Noto Sans Symbols"/>
              <a:buChar char="▪"/>
              <a:defRPr sz="2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9370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6197"/>
              </a:buClr>
              <a:buSzPts val="2600"/>
              <a:buFont typeface="Noto Sans Symbols"/>
              <a:buChar char="▪"/>
              <a:defRPr sz="26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650"/>
              </a:spcBef>
              <a:spcAft>
                <a:spcPts val="0"/>
              </a:spcAft>
              <a:buClr>
                <a:srgbClr val="006197"/>
              </a:buClr>
              <a:buSzPts val="2400"/>
              <a:buFont typeface="Noto Sans Symbols"/>
              <a:buChar char="▪"/>
              <a:defRPr sz="24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6197"/>
              </a:buClr>
              <a:buSzPts val="2400"/>
              <a:buFont typeface="Noto Sans Symbols"/>
              <a:buChar char="▪"/>
              <a:defRPr sz="24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81000" algn="l" rtl="0">
              <a:lnSpc>
                <a:spcPct val="100000"/>
              </a:lnSpc>
              <a:spcBef>
                <a:spcPts val="720"/>
              </a:spcBef>
              <a:spcAft>
                <a:spcPts val="0"/>
              </a:spcAft>
              <a:buClr>
                <a:srgbClr val="006197"/>
              </a:buClr>
              <a:buSzPts val="2400"/>
              <a:buFont typeface="Noto Sans Symbols"/>
              <a:buChar char="▪"/>
              <a:defRPr sz="24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5000"/>
              </a:lnSpc>
              <a:spcBef>
                <a:spcPts val="72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5000"/>
              </a:lnSpc>
              <a:spcBef>
                <a:spcPts val="54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5000"/>
              </a:lnSpc>
              <a:spcBef>
                <a:spcPts val="54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5000"/>
              </a:lnSpc>
              <a:spcBef>
                <a:spcPts val="540"/>
              </a:spcBef>
              <a:spcAft>
                <a:spcPts val="54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3" name="Google Shape;63;p11"/>
          <p:cNvSpPr txBox="1">
            <a:spLocks noGrp="1"/>
          </p:cNvSpPr>
          <p:nvPr>
            <p:ph type="body" idx="5"/>
          </p:nvPr>
        </p:nvSpPr>
        <p:spPr>
          <a:xfrm>
            <a:off x="8229600" y="1371600"/>
            <a:ext cx="3474720" cy="76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28376D"/>
              </a:buClr>
              <a:buSzPts val="2800"/>
              <a:buFont typeface="Noto Sans Symbols"/>
              <a:buNone/>
              <a:defRPr sz="2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28376D"/>
              </a:buClr>
              <a:buSzPts val="2000"/>
              <a:buFont typeface="Noto Sans Symbols"/>
              <a:buChar char="▪"/>
              <a:defRPr sz="20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8376D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95000"/>
              </a:lnSpc>
              <a:spcBef>
                <a:spcPts val="450"/>
              </a:spcBef>
              <a:spcAft>
                <a:spcPts val="0"/>
              </a:spcAft>
              <a:buClr>
                <a:srgbClr val="28376D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95000"/>
              </a:lnSpc>
              <a:spcBef>
                <a:spcPts val="540"/>
              </a:spcBef>
              <a:spcAft>
                <a:spcPts val="0"/>
              </a:spcAft>
              <a:buClr>
                <a:srgbClr val="28376D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5000"/>
              </a:lnSpc>
              <a:spcBef>
                <a:spcPts val="54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5000"/>
              </a:lnSpc>
              <a:spcBef>
                <a:spcPts val="54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5000"/>
              </a:lnSpc>
              <a:spcBef>
                <a:spcPts val="54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5000"/>
              </a:lnSpc>
              <a:spcBef>
                <a:spcPts val="540"/>
              </a:spcBef>
              <a:spcAft>
                <a:spcPts val="54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4" name="Google Shape;64;p11"/>
          <p:cNvSpPr txBox="1">
            <a:spLocks noGrp="1"/>
          </p:cNvSpPr>
          <p:nvPr>
            <p:ph type="body" idx="6"/>
          </p:nvPr>
        </p:nvSpPr>
        <p:spPr>
          <a:xfrm>
            <a:off x="8229600" y="2286000"/>
            <a:ext cx="3474720" cy="40233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28376D"/>
              </a:buClr>
              <a:buSzPts val="2800"/>
              <a:buFont typeface="Noto Sans Symbols"/>
              <a:buChar char="▪"/>
              <a:defRPr sz="2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93700" algn="l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28376D"/>
              </a:buClr>
              <a:buSzPts val="2600"/>
              <a:buFont typeface="Noto Sans Symbols"/>
              <a:buChar char="▪"/>
              <a:defRPr sz="26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650"/>
              </a:spcBef>
              <a:spcAft>
                <a:spcPts val="0"/>
              </a:spcAft>
              <a:buClr>
                <a:srgbClr val="006197"/>
              </a:buClr>
              <a:buSzPts val="2400"/>
              <a:buFont typeface="Noto Sans Symbols"/>
              <a:buChar char="▪"/>
              <a:defRPr sz="24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6197"/>
              </a:buClr>
              <a:buSzPts val="2400"/>
              <a:buFont typeface="Noto Sans Symbols"/>
              <a:buChar char="▪"/>
              <a:defRPr sz="24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81000" algn="l" rtl="0">
              <a:lnSpc>
                <a:spcPct val="100000"/>
              </a:lnSpc>
              <a:spcBef>
                <a:spcPts val="720"/>
              </a:spcBef>
              <a:spcAft>
                <a:spcPts val="0"/>
              </a:spcAft>
              <a:buClr>
                <a:srgbClr val="006197"/>
              </a:buClr>
              <a:buSzPts val="2400"/>
              <a:buFont typeface="Noto Sans Symbols"/>
              <a:buChar char="▪"/>
              <a:defRPr sz="24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5000"/>
              </a:lnSpc>
              <a:spcBef>
                <a:spcPts val="72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5000"/>
              </a:lnSpc>
              <a:spcBef>
                <a:spcPts val="54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5000"/>
              </a:lnSpc>
              <a:spcBef>
                <a:spcPts val="54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5000"/>
              </a:lnSpc>
              <a:spcBef>
                <a:spcPts val="540"/>
              </a:spcBef>
              <a:spcAft>
                <a:spcPts val="54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5" name="Google Shape;65;p11"/>
          <p:cNvSpPr txBox="1">
            <a:spLocks noGrp="1"/>
          </p:cNvSpPr>
          <p:nvPr>
            <p:ph type="sldNum" idx="12"/>
          </p:nvPr>
        </p:nvSpPr>
        <p:spPr>
          <a:xfrm>
            <a:off x="11465983" y="6492240"/>
            <a:ext cx="268817" cy="1828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>
  <p:cSld name="Title Only"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2"/>
          <p:cNvSpPr txBox="1">
            <a:spLocks noGrp="1"/>
          </p:cNvSpPr>
          <p:nvPr>
            <p:ph type="title"/>
          </p:nvPr>
        </p:nvSpPr>
        <p:spPr>
          <a:xfrm>
            <a:off x="457200" y="317405"/>
            <a:ext cx="1051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0" anchor="t" anchorCtr="0">
            <a:sp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8" name="Google Shape;68;p12"/>
          <p:cNvSpPr txBox="1">
            <a:spLocks noGrp="1"/>
          </p:cNvSpPr>
          <p:nvPr>
            <p:ph type="sldNum" idx="12"/>
          </p:nvPr>
        </p:nvSpPr>
        <p:spPr>
          <a:xfrm>
            <a:off x="11465983" y="6492240"/>
            <a:ext cx="268817" cy="1828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Layout" Target="../slideLayouts/slideLayout5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5" Type="http://schemas.openxmlformats.org/officeDocument/2006/relationships/slideLayout" Target="../slideLayouts/slideLayout7.xml"/><Relationship Id="rId4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3"/>
          <p:cNvSpPr/>
          <p:nvPr/>
        </p:nvSpPr>
        <p:spPr>
          <a:xfrm>
            <a:off x="0" y="4572000"/>
            <a:ext cx="12192000" cy="213320"/>
          </a:xfrm>
          <a:prstGeom prst="rect">
            <a:avLst/>
          </a:prstGeom>
          <a:solidFill>
            <a:srgbClr val="BFBFB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11;p3"/>
          <p:cNvSpPr txBox="1"/>
          <p:nvPr/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500"/>
              <a:buFont typeface="Helvetica Neue"/>
              <a:buNone/>
            </a:pPr>
            <a:r>
              <a:rPr lang="en-US" sz="4500" b="1" i="0" u="none" strike="noStrike" cap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Click to edit Master title style</a:t>
            </a:r>
            <a:endParaRPr sz="4500" b="1" i="0" u="none" strike="noStrike" cap="none">
              <a:solidFill>
                <a:schemeClr val="lt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2" name="Google Shape;12;p3"/>
          <p:cNvSpPr txBox="1"/>
          <p:nvPr/>
        </p:nvSpPr>
        <p:spPr>
          <a:xfrm>
            <a:off x="838200" y="1752600"/>
            <a:ext cx="10515600" cy="106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Arial"/>
              <a:buNone/>
            </a:pPr>
            <a:r>
              <a:rPr lang="en-US" sz="3000" b="1" i="1" u="none" strike="noStrike" cap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Click to edit Subtitle</a:t>
            </a:r>
            <a:endParaRPr sz="3000" b="1" i="1" u="none" strike="noStrike" cap="none">
              <a:solidFill>
                <a:schemeClr val="lt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id="13" name="Google Shape;13;p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0"/>
            <a:ext cx="12192000" cy="4572000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Google Shape;30;p5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0" y="0"/>
            <a:ext cx="12188952" cy="1067645"/>
          </a:xfrm>
          <a:prstGeom prst="rect">
            <a:avLst/>
          </a:prstGeom>
          <a:noFill/>
          <a:ln>
            <a:noFill/>
          </a:ln>
        </p:spPr>
      </p:pic>
      <p:sp>
        <p:nvSpPr>
          <p:cNvPr id="31" name="Google Shape;31;p5"/>
          <p:cNvSpPr txBox="1">
            <a:spLocks noGrp="1"/>
          </p:cNvSpPr>
          <p:nvPr>
            <p:ph type="title"/>
          </p:nvPr>
        </p:nvSpPr>
        <p:spPr>
          <a:xfrm>
            <a:off x="457200" y="317405"/>
            <a:ext cx="1051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0" anchor="t" anchorCtr="0">
            <a:sp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32" name="Google Shape;32;p5" descr="graphic line"/>
          <p:cNvCxnSpPr/>
          <p:nvPr/>
        </p:nvCxnSpPr>
        <p:spPr>
          <a:xfrm>
            <a:off x="460248" y="6400800"/>
            <a:ext cx="11274552" cy="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3" name="Google Shape;33;p5"/>
          <p:cNvSpPr/>
          <p:nvPr/>
        </p:nvSpPr>
        <p:spPr>
          <a:xfrm>
            <a:off x="457200" y="6492240"/>
            <a:ext cx="10287000" cy="1828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50000"/>
              </a:lnSpc>
              <a:spcBef>
                <a:spcPts val="0"/>
              </a:spcBef>
              <a:spcAft>
                <a:spcPts val="0"/>
              </a:spcAft>
              <a:buClr>
                <a:srgbClr val="006197"/>
              </a:buClr>
              <a:buSzPts val="800"/>
              <a:buFont typeface="Arial"/>
              <a:buNone/>
            </a:pPr>
            <a:r>
              <a:rPr lang="en-US" sz="800" b="0" i="0" u="none" strike="noStrike" cap="none" dirty="0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rPr>
              <a:t>IAAF 2021  /  General Services Administration  / Department of Health and Human Services / Department of Labor / Merit Service Protection Board / Sponsored by the Federal CIO Council </a:t>
            </a:r>
            <a:endParaRPr sz="800" b="0" i="0" u="none" strike="noStrike" cap="none" dirty="0">
              <a:solidFill>
                <a:srgbClr val="006197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" name="Google Shape;34;p5"/>
          <p:cNvSpPr txBox="1">
            <a:spLocks noGrp="1"/>
          </p:cNvSpPr>
          <p:nvPr>
            <p:ph type="sldNum" idx="12"/>
          </p:nvPr>
        </p:nvSpPr>
        <p:spPr>
          <a:xfrm>
            <a:off x="11201401" y="6492240"/>
            <a:ext cx="533400" cy="1828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spcAft>
                <a:spcPts val="0"/>
              </a:spcAft>
              <a:buNone/>
              <a:defRPr sz="800" b="0" i="0" u="none" strike="noStrike" cap="none">
                <a:solidFill>
                  <a:srgbClr val="006197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"/>
          <p:cNvSpPr txBox="1">
            <a:spLocks noGrp="1"/>
          </p:cNvSpPr>
          <p:nvPr>
            <p:ph type="title"/>
          </p:nvPr>
        </p:nvSpPr>
        <p:spPr>
          <a:xfrm>
            <a:off x="533400" y="402449"/>
            <a:ext cx="100584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Arial"/>
              <a:buNone/>
            </a:pPr>
            <a:r>
              <a:rPr lang="en-US" dirty="0"/>
              <a:t>Annual Interagency </a:t>
            </a:r>
            <a:br>
              <a:rPr lang="en-US" dirty="0"/>
            </a:br>
            <a:r>
              <a:rPr lang="en-US" dirty="0"/>
              <a:t>Accessibility Forum</a:t>
            </a:r>
            <a:endParaRPr dirty="0"/>
          </a:p>
        </p:txBody>
      </p:sp>
      <p:sp>
        <p:nvSpPr>
          <p:cNvPr id="88" name="Google Shape;88;p1"/>
          <p:cNvSpPr txBox="1">
            <a:spLocks noGrp="1"/>
          </p:cNvSpPr>
          <p:nvPr>
            <p:ph type="body" idx="1"/>
          </p:nvPr>
        </p:nvSpPr>
        <p:spPr>
          <a:xfrm>
            <a:off x="533399" y="1891357"/>
            <a:ext cx="11174691" cy="106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</a:pPr>
            <a:r>
              <a:rPr lang="en-US" sz="2800" dirty="0"/>
              <a:t>Accessibility: A Foundation for Inclusion, Diversity, and Equity</a:t>
            </a:r>
            <a:endParaRPr sz="2800" dirty="0"/>
          </a:p>
        </p:txBody>
      </p:sp>
      <p:sp>
        <p:nvSpPr>
          <p:cNvPr id="89" name="Google Shape;89;p1"/>
          <p:cNvSpPr txBox="1">
            <a:spLocks noGrp="1"/>
          </p:cNvSpPr>
          <p:nvPr>
            <p:ph type="body" idx="2"/>
          </p:nvPr>
        </p:nvSpPr>
        <p:spPr>
          <a:xfrm>
            <a:off x="533400" y="3124200"/>
            <a:ext cx="5711825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None/>
            </a:pPr>
            <a:r>
              <a:rPr lang="en-US" dirty="0"/>
              <a:t>October 12-14, 2021</a:t>
            </a:r>
            <a:endParaRPr dirty="0"/>
          </a:p>
        </p:txBody>
      </p:sp>
      <p:sp>
        <p:nvSpPr>
          <p:cNvPr id="91" name="Google Shape;91;p1"/>
          <p:cNvSpPr txBox="1">
            <a:spLocks noGrp="1"/>
          </p:cNvSpPr>
          <p:nvPr>
            <p:ph type="body" idx="4"/>
          </p:nvPr>
        </p:nvSpPr>
        <p:spPr>
          <a:xfrm>
            <a:off x="533400" y="4857736"/>
            <a:ext cx="11049000" cy="12425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6197"/>
              </a:buClr>
              <a:buSzPts val="4400"/>
              <a:buNone/>
            </a:pPr>
            <a:r>
              <a:rPr lang="en-US" sz="4000" dirty="0"/>
              <a:t>Breaking through Silos: Leverage Staff Creativity to Serve the Agency Mission</a:t>
            </a:r>
            <a:endParaRPr sz="4000" dirty="0"/>
          </a:p>
        </p:txBody>
      </p:sp>
      <p:sp>
        <p:nvSpPr>
          <p:cNvPr id="90" name="Google Shape;90;p1"/>
          <p:cNvSpPr txBox="1">
            <a:spLocks noGrp="1"/>
          </p:cNvSpPr>
          <p:nvPr>
            <p:ph type="body" idx="3"/>
          </p:nvPr>
        </p:nvSpPr>
        <p:spPr>
          <a:xfrm>
            <a:off x="533400" y="6166729"/>
            <a:ext cx="110490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6197"/>
              </a:buClr>
              <a:buSzPts val="2400"/>
              <a:buNone/>
            </a:pPr>
            <a:r>
              <a:rPr lang="en-US" i="0" dirty="0"/>
              <a:t>Lorena Bradford, Accessible Programs, National Gallery of Art</a:t>
            </a:r>
            <a:endParaRPr i="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627DDC-8925-432C-B3AD-9C665F2C7C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work we’re doing: short descriptions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F665AEE-51D1-4D9E-8F3E-C166BDDFBBD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What they are</a:t>
            </a:r>
          </a:p>
          <a:p>
            <a:r>
              <a:rPr lang="en-US" dirty="0"/>
              <a:t>Where they live</a:t>
            </a:r>
          </a:p>
          <a:p>
            <a:r>
              <a:rPr lang="en-US" dirty="0"/>
              <a:t>How they are accessed</a:t>
            </a:r>
          </a:p>
          <a:p>
            <a:r>
              <a:rPr lang="en-US" dirty="0"/>
              <a:t>The future of descriptions</a:t>
            </a:r>
          </a:p>
          <a:p>
            <a:pPr marL="50800" indent="0">
              <a:buNone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83FEEE8-D1F4-451E-9D62-8263D3A338A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39026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6F690D-4C04-458A-93A8-2E72299C3F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Timeline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327FB6-53A6-43DF-8D2F-074D527647B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Pilot phase: summer 2020</a:t>
            </a:r>
          </a:p>
          <a:p>
            <a:r>
              <a:rPr lang="en-US" dirty="0"/>
              <a:t>Expanding opportunities</a:t>
            </a:r>
          </a:p>
          <a:p>
            <a:r>
              <a:rPr lang="en-US" dirty="0"/>
              <a:t>Ongoing onboarding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ED93AA8-C03C-4F5F-9EDD-40A64CED7C36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23902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795EDC-FD7C-4573-B3BC-B35C0A23E4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Goals of the program: three levels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DC574216-BBE7-4A80-B6C7-DDE8AD80158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Getting images described</a:t>
            </a:r>
          </a:p>
          <a:p>
            <a:r>
              <a:rPr lang="en-US" dirty="0"/>
              <a:t>Training a large and evolving group of authors in best practices</a:t>
            </a:r>
          </a:p>
          <a:p>
            <a:r>
              <a:rPr lang="en-US" dirty="0"/>
              <a:t>Honing the system to offer to others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5B13F96-7921-46E0-8474-AE80DE10E47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40772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0A0F34A9-306F-4CB8-A513-E220BB143D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Thank you!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E5BF9F38-4145-477A-8065-D2676C7ED50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i="0" dirty="0"/>
              <a:t>Lorena Bradford</a:t>
            </a:r>
          </a:p>
          <a:p>
            <a:r>
              <a:rPr lang="en-US" i="0" dirty="0"/>
              <a:t>National Gallery of Art, Washington</a:t>
            </a:r>
            <a:r>
              <a:rPr lang="en-US" i="0"/>
              <a:t>, DC</a:t>
            </a:r>
            <a:br>
              <a:rPr lang="en-US" i="0" dirty="0"/>
            </a:br>
            <a:r>
              <a:rPr lang="en-US" i="0" dirty="0"/>
              <a:t>access@nga.gov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C7C7998-1866-4FB2-BA53-FA29FBE2DA85}"/>
              </a:ext>
            </a:extLst>
          </p:cNvPr>
          <p:cNvSpPr>
            <a:spLocks noGrp="1"/>
          </p:cNvSpPr>
          <p:nvPr>
            <p:ph type="sldNum" idx="4294967295"/>
          </p:nvPr>
        </p:nvSpPr>
        <p:spPr>
          <a:xfrm>
            <a:off x="11923713" y="6492875"/>
            <a:ext cx="268287" cy="182563"/>
          </a:xfrm>
          <a:prstGeom prst="rect">
            <a:avLst/>
          </a:prstGeom>
        </p:spPr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411876"/>
      </p:ext>
    </p:extLst>
  </p:cSld>
  <p:clrMapOvr>
    <a:masterClrMapping/>
  </p:clrMapOvr>
</p:sld>
</file>

<file path=ppt/theme/theme1.xml><?xml version="1.0" encoding="utf-8"?>
<a:theme xmlns:a="http://schemas.openxmlformats.org/drawingml/2006/main" name="Master Cover Slide">
  <a:themeElements>
    <a:clrScheme name="Custom 3">
      <a:dk1>
        <a:srgbClr val="000000"/>
      </a:dk1>
      <a:lt1>
        <a:srgbClr val="FFFFFF"/>
      </a:lt1>
      <a:dk2>
        <a:srgbClr val="0023A0"/>
      </a:dk2>
      <a:lt2>
        <a:srgbClr val="B2B2B2"/>
      </a:lt2>
      <a:accent1>
        <a:srgbClr val="667BC6"/>
      </a:accent1>
      <a:accent2>
        <a:srgbClr val="B2BDE3"/>
      </a:accent2>
      <a:accent3>
        <a:srgbClr val="FFFFFF"/>
      </a:accent3>
      <a:accent4>
        <a:srgbClr val="000000"/>
      </a:accent4>
      <a:accent5>
        <a:srgbClr val="B8BFDF"/>
      </a:accent5>
      <a:accent6>
        <a:srgbClr val="A1ABCE"/>
      </a:accent6>
      <a:hlink>
        <a:srgbClr val="0432FF"/>
      </a:hlink>
      <a:folHlink>
        <a:srgbClr val="0432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AAF 2021 Presentation Template" id="{EB493D76-6AEE-964C-94BF-E01172C39244}" vid="{B6E669F8-FA00-E240-A7FB-700CBAD5E668}"/>
    </a:ext>
  </a:extLst>
</a:theme>
</file>

<file path=ppt/theme/theme2.xml><?xml version="1.0" encoding="utf-8"?>
<a:theme xmlns:a="http://schemas.openxmlformats.org/drawingml/2006/main" name="Content Layout">
  <a:themeElements>
    <a:clrScheme name="Custom 3">
      <a:dk1>
        <a:srgbClr val="000000"/>
      </a:dk1>
      <a:lt1>
        <a:srgbClr val="FFFFFF"/>
      </a:lt1>
      <a:dk2>
        <a:srgbClr val="0023A0"/>
      </a:dk2>
      <a:lt2>
        <a:srgbClr val="B2B2B2"/>
      </a:lt2>
      <a:accent1>
        <a:srgbClr val="667BC6"/>
      </a:accent1>
      <a:accent2>
        <a:srgbClr val="B2BDE3"/>
      </a:accent2>
      <a:accent3>
        <a:srgbClr val="FFFFFF"/>
      </a:accent3>
      <a:accent4>
        <a:srgbClr val="000000"/>
      </a:accent4>
      <a:accent5>
        <a:srgbClr val="B8BFDF"/>
      </a:accent5>
      <a:accent6>
        <a:srgbClr val="A1ABCE"/>
      </a:accent6>
      <a:hlink>
        <a:srgbClr val="0432FF"/>
      </a:hlink>
      <a:folHlink>
        <a:srgbClr val="0432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AAF 2021 Presentation Template" id="{EB493D76-6AEE-964C-94BF-E01172C39244}" vid="{1C683DA7-01E5-724D-AF43-DA0386D2E433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171</TotalTime>
  <Words>125</Words>
  <Application>Microsoft Office PowerPoint</Application>
  <PresentationFormat>Widescreen</PresentationFormat>
  <Paragraphs>26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Helvetica Neue</vt:lpstr>
      <vt:lpstr>Noto Sans Symbols</vt:lpstr>
      <vt:lpstr>Master Cover Slide</vt:lpstr>
      <vt:lpstr>Content Layout</vt:lpstr>
      <vt:lpstr>Annual Interagency  Accessibility Forum</vt:lpstr>
      <vt:lpstr>The work we’re doing: short descriptions</vt:lpstr>
      <vt:lpstr>Timeline</vt:lpstr>
      <vt:lpstr>Goals of the program: three levels</vt:lpstr>
      <vt:lpstr>Thank you!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Breaking through Silos: Leverage Staff Creativity to Serve the Agency Mission</dc:title>
  <dc:subject/>
  <dc:creator>MichaelDHorton</dc:creator>
  <cp:keywords/>
  <dc:description/>
  <cp:lastModifiedBy>AntoniaHHarward</cp:lastModifiedBy>
  <cp:revision>16</cp:revision>
  <dcterms:created xsi:type="dcterms:W3CDTF">2020-09-11T19:28:10Z</dcterms:created>
  <dcterms:modified xsi:type="dcterms:W3CDTF">2021-10-08T16:18:59Z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Language">
    <vt:lpwstr>English</vt:lpwstr>
  </property>
</Properties>
</file>